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BF5F-DBAA-9119-D14C-DF841C9B9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41858-53F2-6992-8343-3B20831A3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D501-E696-D0DC-2E63-447BDBA0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F1A18-7BDD-A43A-ABF6-6166D5D2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F0CF1-2930-6163-B955-2965EAED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DDAA2-349D-37C2-A166-E69EAA51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EE0BB-F6FA-2D7A-6B3D-D4C97A367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E132B-9774-F783-4B77-FE1649C1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4F3C-178F-C2C1-7CCA-5350977F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5210-01F4-57BB-6275-908AA1D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00DA2-12DA-2B07-5FFB-628306BFE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67A98-2C72-D1B1-EC37-8F54E1988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529C-60BA-59F6-4663-5E5335DA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6065-C1E8-E164-A7B0-EE129078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ECC03-6932-2883-E1A1-F79B7378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1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683-E6BE-A32D-9ED6-013A7ABDB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C6F75-8429-DA53-5FD2-5DF3285E0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01D86-58D3-070D-2CC8-9AA45FBDD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E7AF-A3A0-C053-7252-1530330A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39AD1-78C8-3C64-B6D7-878C5633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55F9-F2CF-86B7-9416-3663FD26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B7A99-F0F1-E543-40C9-9EE52DBF0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B3513-80A7-9FF2-7812-05230006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FBBFE-6F84-C0F1-D2DA-FF37F6EE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5E34-7330-1784-6757-0C4F9560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7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9F43-1302-314C-6CFA-A7BFCFEB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DE84D-AA09-75DD-6BC7-3087AB5FD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18362-FD32-453D-3C61-37880A1C6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9B4B6-5C6A-1DD0-1DC2-3D6AA8A1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F11A-EC79-2FD0-6D30-E7088292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E651-DBC1-2E0D-680A-43DAFCBE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9DD0-B96E-A9A1-FD81-0886ADF8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4D508-1908-2200-A494-9A9B827B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813BC-691C-7F81-0256-544A62F18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EAF89A-B9E6-3BE6-80D6-93E6082B3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76B9A-0799-1C81-986E-3D6ECEE50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321065-CC9B-7A98-0091-AAA584B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FDEE0-EE4F-9F67-1307-CEE7FCD4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0EBF4-2DC2-8D8C-2460-6D117579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9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811AD-3C69-1D97-E37F-D8CDDC6D3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9614F-22C3-A322-6736-DFB77E51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56651-1FE5-839B-8BE8-AFA97576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3C21F-586D-7268-B6F5-967E2667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3C369-8E69-91CA-6F10-79DFCB3B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04393-E6FB-03F3-D292-8F2D8F7D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849D7-C80E-47FE-A605-E10EE515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3381B-19F2-C790-0C87-83A2EB0C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2DA-B199-2F99-8301-3C2E4D57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38BC2-A8C5-761C-5D6A-CB990A756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202A6-B48A-9030-F189-5C889DFB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A8843-CC65-8DD1-C4A2-F226CD7A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6EC8B-B44F-E24C-2425-A775D981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54A5-9451-7DA5-0A66-8E2F522CD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44AEFC-4DBF-963D-137C-3EA3D7D1A6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AA57A-7D91-C4F3-D355-35A3C9A8C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727E2-5EB1-51E8-5949-98E22CBB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A970F-3F21-AD5C-03AE-65D5CCD5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CE124-C15E-DF3D-C48E-36BC0699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09E44-E4D4-E981-3244-297B10ED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BE30B-C255-2531-B6C7-0D7C6CE3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2A7F-7E13-5856-A0DF-85A0361CB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43B13-1725-4D50-A138-E8DD4F3BD48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5BCC-9108-F262-2CF7-86217D64B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0E0C1-F660-8F2B-D2CF-3E98025C1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25E69-EDF1-4325-8ABD-93E0397C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6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5683861-92DA-4CB5-B667-603DAA9C3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3" r="9093" b="2"/>
          <a:stretch/>
        </p:blipFill>
        <p:spPr>
          <a:xfrm>
            <a:off x="2562726" y="1"/>
            <a:ext cx="9629274" cy="685799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928DD85-BB99-450D-A702-2683E0296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0E5BD2-4019-4012-A1AA-628900E65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8A8E41-1D62-812D-3C76-13B33785F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42006"/>
            <a:ext cx="3879232" cy="224812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5400" dirty="0"/>
              <a:t>Flux Capacitor 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2B6EC-FCD3-6804-DE90-920D61F40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6652"/>
            <a:ext cx="3205463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175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265623F3-00B8-7CCF-2B50-011610F04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2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F88D0E-801C-BC40-25BB-2E1260CFA2EB}"/>
              </a:ext>
            </a:extLst>
          </p:cNvPr>
          <p:cNvSpPr txBox="1"/>
          <p:nvPr/>
        </p:nvSpPr>
        <p:spPr>
          <a:xfrm>
            <a:off x="2555631" y="20896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Describe the energy and change i.e. flux your program is experiencing post 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pandemic.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dirty="0">
              <a:solidFill>
                <a:srgbClr val="FF0000"/>
              </a:solidFill>
              <a:latin typeface="Corbel" panose="020B050302020402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A capacitor stores electrical energy. Where do you want to use the energy in your program’s capacitor?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orbel" panose="020B0503020204020204" pitchFamily="34" charset="0"/>
                <a:ea typeface="SimSun" panose="02010600030101010101" pitchFamily="2" charset="-122"/>
                <a:cs typeface="Tahoma" panose="020B0604030504040204" pitchFamily="34" charset="0"/>
              </a:rPr>
              <a:t> 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22571D-396D-39FB-E78E-2A04E7572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50" y="1060938"/>
            <a:ext cx="3771900" cy="1028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A4FC2B-0109-0AB4-D407-C6C1BD71C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525" y="2909887"/>
            <a:ext cx="60769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4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52891485E0B047BC3D0DA9203DBCA5" ma:contentTypeVersion="13" ma:contentTypeDescription="Create a new document." ma:contentTypeScope="" ma:versionID="50b53153e950eb9be4869479fbb72fc3">
  <xsd:schema xmlns:xsd="http://www.w3.org/2001/XMLSchema" xmlns:xs="http://www.w3.org/2001/XMLSchema" xmlns:p="http://schemas.microsoft.com/office/2006/metadata/properties" xmlns:ns2="13d03779-96d1-43dd-a9bd-df46473bcd47" xmlns:ns3="f3fb01b2-135b-4ac0-9e22-dff9051ce5ad" targetNamespace="http://schemas.microsoft.com/office/2006/metadata/properties" ma:root="true" ma:fieldsID="35f7c7e2f6bad10dac9f474cfa1812b9" ns2:_="" ns3:_="">
    <xsd:import namespace="13d03779-96d1-43dd-a9bd-df46473bcd47"/>
    <xsd:import namespace="f3fb01b2-135b-4ac0-9e22-dff9051ce5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03779-96d1-43dd-a9bd-df46473bc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ed7cba-b263-44e1-aaea-116db9091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b01b2-135b-4ac0-9e22-dff9051ce5a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12ca5cf-1235-4842-80ef-3f87ab95e2b2}" ma:internalName="TaxCatchAll" ma:showField="CatchAllData" ma:web="f3fb01b2-135b-4ac0-9e22-dff9051ce5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d03779-96d1-43dd-a9bd-df46473bcd47">
      <Terms xmlns="http://schemas.microsoft.com/office/infopath/2007/PartnerControls"/>
    </lcf76f155ced4ddcb4097134ff3c332f>
    <TaxCatchAll xmlns="f3fb01b2-135b-4ac0-9e22-dff9051ce5ad" xsi:nil="true"/>
  </documentManagement>
</p:properties>
</file>

<file path=customXml/itemProps1.xml><?xml version="1.0" encoding="utf-8"?>
<ds:datastoreItem xmlns:ds="http://schemas.openxmlformats.org/officeDocument/2006/customXml" ds:itemID="{2AEBE12F-A74E-4066-8C38-9A18C32731D2}"/>
</file>

<file path=customXml/itemProps2.xml><?xml version="1.0" encoding="utf-8"?>
<ds:datastoreItem xmlns:ds="http://schemas.openxmlformats.org/officeDocument/2006/customXml" ds:itemID="{C978CD61-9645-452B-B618-6B5964DE0D0D}"/>
</file>

<file path=customXml/itemProps3.xml><?xml version="1.0" encoding="utf-8"?>
<ds:datastoreItem xmlns:ds="http://schemas.openxmlformats.org/officeDocument/2006/customXml" ds:itemID="{AF2B61E7-7DFC-4048-BC1A-979F70B37219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Flux Capacitor Exercise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 Capacitor Exercise</dc:title>
  <dc:creator>Belinda Breidenbach</dc:creator>
  <cp:lastModifiedBy>Belinda Breidenbach</cp:lastModifiedBy>
  <cp:revision>2</cp:revision>
  <dcterms:created xsi:type="dcterms:W3CDTF">2023-01-25T22:12:33Z</dcterms:created>
  <dcterms:modified xsi:type="dcterms:W3CDTF">2023-01-28T03:02:22Z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0x0101006052891485E0B047BC3D0DA9203DBCA5</vt:lpwstr>
  </property>
</Properties>
</file>