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97.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3.xml" ContentType="application/vnd.openxmlformats-officedocument.drawingml.diagramLayout+xml"/>
  <Override PartName="/ppt/media/image20.jpg" ContentType="image/jpeg"/>
  <Override PartName="/ppt/diagrams/quickStyle3.xml" ContentType="application/vnd.openxmlformats-officedocument.drawingml.diagramStyle+xml"/>
  <Override PartName="/ppt/authors.xml" ContentType="application/vnd.ms-powerpoint.authors+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media/image14.jpg" ContentType="image/jpeg"/>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57" r:id="rId3"/>
  </p:sldMasterIdLst>
  <p:notesMasterIdLst>
    <p:notesMasterId r:id="rId23"/>
  </p:notesMasterIdLst>
  <p:sldIdLst>
    <p:sldId id="612" r:id="rId4"/>
    <p:sldId id="276" r:id="rId5"/>
    <p:sldId id="572" r:id="rId6"/>
    <p:sldId id="268" r:id="rId7"/>
    <p:sldId id="265" r:id="rId8"/>
    <p:sldId id="300" r:id="rId9"/>
    <p:sldId id="614" r:id="rId10"/>
    <p:sldId id="273" r:id="rId11"/>
    <p:sldId id="319" r:id="rId12"/>
    <p:sldId id="286" r:id="rId13"/>
    <p:sldId id="315" r:id="rId14"/>
    <p:sldId id="619" r:id="rId15"/>
    <p:sldId id="617" r:id="rId16"/>
    <p:sldId id="618" r:id="rId17"/>
    <p:sldId id="285" r:id="rId18"/>
    <p:sldId id="320" r:id="rId19"/>
    <p:sldId id="280" r:id="rId20"/>
    <p:sldId id="616"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7D1551-82B6-B2C9-D349-D7CDBD89C9AB}" name="Sowry, Daniel" initials="SD" userId="S::10003515@id.ohio.gov::7b5c1b22-3241-4bc0-a3a7-1e824b1205eb" providerId="AD"/>
  <p188:author id="{9B7DE2DF-9EEE-0D4A-3F47-F521692753F2}" name="Emilie Eskridge" initials="EE" userId="S::10153658@id.ohio.gov::56de7f30-106a-4ce0-bb7f-59b63bf1e7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AD"/>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855DF-A9A1-4F16-811C-590EAF37E2CA}" v="67" dt="2023-03-17T13:43:5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242" autoAdjust="0"/>
  </p:normalViewPr>
  <p:slideViewPr>
    <p:cSldViewPr snapToGrid="0">
      <p:cViewPr varScale="1">
        <p:scale>
          <a:sx n="62" d="100"/>
          <a:sy n="62" d="100"/>
        </p:scale>
        <p:origin x="7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90EEA-F680-4A59-A816-A4BE92F4D03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9257C09-36B3-40EE-9DE8-CF59AA73161A}">
      <dgm:prSet/>
      <dgm:spPr/>
      <dgm:t>
        <a:bodyPr/>
        <a:lstStyle/>
        <a:p>
          <a:r>
            <a:rPr lang="en-US" dirty="0"/>
            <a:t>Introduction to OCAPP</a:t>
          </a:r>
        </a:p>
      </dgm:t>
    </dgm:pt>
    <dgm:pt modelId="{1DC67F25-65E9-46D9-A209-A422B15E3E54}" type="parTrans" cxnId="{BE6F039B-89F1-48E6-ABB6-882084DA6296}">
      <dgm:prSet/>
      <dgm:spPr/>
      <dgm:t>
        <a:bodyPr/>
        <a:lstStyle/>
        <a:p>
          <a:endParaRPr lang="en-US"/>
        </a:p>
      </dgm:t>
    </dgm:pt>
    <dgm:pt modelId="{7F1CD8CD-3E83-4D3C-9520-39E7480BC906}" type="sibTrans" cxnId="{BE6F039B-89F1-48E6-ABB6-882084DA6296}">
      <dgm:prSet/>
      <dgm:spPr/>
      <dgm:t>
        <a:bodyPr/>
        <a:lstStyle/>
        <a:p>
          <a:endParaRPr lang="en-US"/>
        </a:p>
      </dgm:t>
    </dgm:pt>
    <dgm:pt modelId="{55F31F23-343F-40B1-8E7D-62532ECAECF3}">
      <dgm:prSet/>
      <dgm:spPr/>
      <dgm:t>
        <a:bodyPr/>
        <a:lstStyle/>
        <a:p>
          <a:r>
            <a:rPr lang="en-US"/>
            <a:t>Introduction to Permit Wizard</a:t>
          </a:r>
        </a:p>
      </dgm:t>
    </dgm:pt>
    <dgm:pt modelId="{009322BC-A4FB-49CB-A2AC-F80EEFDFD73F}" type="parTrans" cxnId="{53295421-64E4-4720-B78F-ECAF168CA9E9}">
      <dgm:prSet/>
      <dgm:spPr/>
      <dgm:t>
        <a:bodyPr/>
        <a:lstStyle/>
        <a:p>
          <a:endParaRPr lang="en-US"/>
        </a:p>
      </dgm:t>
    </dgm:pt>
    <dgm:pt modelId="{5BD37FC2-043A-403D-9124-AA487DF44039}" type="sibTrans" cxnId="{53295421-64E4-4720-B78F-ECAF168CA9E9}">
      <dgm:prSet/>
      <dgm:spPr/>
      <dgm:t>
        <a:bodyPr/>
        <a:lstStyle/>
        <a:p>
          <a:endParaRPr lang="en-US"/>
        </a:p>
      </dgm:t>
    </dgm:pt>
    <dgm:pt modelId="{BB8A6545-81E7-4152-9182-E64F3F4DC472}">
      <dgm:prSet/>
      <dgm:spPr/>
      <dgm:t>
        <a:bodyPr/>
        <a:lstStyle/>
        <a:p>
          <a:r>
            <a:rPr lang="en-US" dirty="0"/>
            <a:t>2022 Updates</a:t>
          </a:r>
        </a:p>
      </dgm:t>
    </dgm:pt>
    <dgm:pt modelId="{7BE9DE90-1EE3-4834-9A44-50522FE3664C}" type="parTrans" cxnId="{7F4159AC-59D0-403A-9188-A8BD6C859F16}">
      <dgm:prSet/>
      <dgm:spPr/>
      <dgm:t>
        <a:bodyPr/>
        <a:lstStyle/>
        <a:p>
          <a:endParaRPr lang="en-US"/>
        </a:p>
      </dgm:t>
    </dgm:pt>
    <dgm:pt modelId="{705CCB82-BFBE-4EC6-93A4-DC8E2978FAFD}" type="sibTrans" cxnId="{7F4159AC-59D0-403A-9188-A8BD6C859F16}">
      <dgm:prSet/>
      <dgm:spPr/>
      <dgm:t>
        <a:bodyPr/>
        <a:lstStyle/>
        <a:p>
          <a:endParaRPr lang="en-US"/>
        </a:p>
      </dgm:t>
    </dgm:pt>
    <dgm:pt modelId="{BBE53E48-8B23-4ABF-9AB9-BF73DA16B990}">
      <dgm:prSet/>
      <dgm:spPr/>
      <dgm:t>
        <a:bodyPr/>
        <a:lstStyle/>
        <a:p>
          <a:r>
            <a:rPr lang="en-US"/>
            <a:t>Permit Wizard Demonstration</a:t>
          </a:r>
        </a:p>
      </dgm:t>
    </dgm:pt>
    <dgm:pt modelId="{1506633E-A5FE-4ECD-96D4-56CC95A5D565}" type="parTrans" cxnId="{55FB6C30-BF9B-48BE-9355-8C5492C36A2B}">
      <dgm:prSet/>
      <dgm:spPr/>
      <dgm:t>
        <a:bodyPr/>
        <a:lstStyle/>
        <a:p>
          <a:endParaRPr lang="en-US"/>
        </a:p>
      </dgm:t>
    </dgm:pt>
    <dgm:pt modelId="{A672D425-C6E8-4341-BE82-6F27F6B81363}" type="sibTrans" cxnId="{55FB6C30-BF9B-48BE-9355-8C5492C36A2B}">
      <dgm:prSet/>
      <dgm:spPr/>
      <dgm:t>
        <a:bodyPr/>
        <a:lstStyle/>
        <a:p>
          <a:endParaRPr lang="en-US"/>
        </a:p>
      </dgm:t>
    </dgm:pt>
    <dgm:pt modelId="{549C46EB-36BC-40BA-812B-E901BF1FE78F}" type="pres">
      <dgm:prSet presAssocID="{12B90EEA-F680-4A59-A816-A4BE92F4D036}" presName="vert0" presStyleCnt="0">
        <dgm:presLayoutVars>
          <dgm:dir/>
          <dgm:animOne val="branch"/>
          <dgm:animLvl val="lvl"/>
        </dgm:presLayoutVars>
      </dgm:prSet>
      <dgm:spPr/>
    </dgm:pt>
    <dgm:pt modelId="{5AC0F965-7429-4371-A247-AC747CFE5DA1}" type="pres">
      <dgm:prSet presAssocID="{79257C09-36B3-40EE-9DE8-CF59AA73161A}" presName="thickLine" presStyleLbl="alignNode1" presStyleIdx="0" presStyleCnt="4"/>
      <dgm:spPr/>
    </dgm:pt>
    <dgm:pt modelId="{B83B87B0-D47D-4CA1-A14F-C34E2DC81610}" type="pres">
      <dgm:prSet presAssocID="{79257C09-36B3-40EE-9DE8-CF59AA73161A}" presName="horz1" presStyleCnt="0"/>
      <dgm:spPr/>
    </dgm:pt>
    <dgm:pt modelId="{06D831FE-2722-469E-B402-AC02EE70E3A0}" type="pres">
      <dgm:prSet presAssocID="{79257C09-36B3-40EE-9DE8-CF59AA73161A}" presName="tx1" presStyleLbl="revTx" presStyleIdx="0" presStyleCnt="4"/>
      <dgm:spPr/>
    </dgm:pt>
    <dgm:pt modelId="{5D54517B-5960-414A-8D0E-ED7938D51880}" type="pres">
      <dgm:prSet presAssocID="{79257C09-36B3-40EE-9DE8-CF59AA73161A}" presName="vert1" presStyleCnt="0"/>
      <dgm:spPr/>
    </dgm:pt>
    <dgm:pt modelId="{E4853F2C-6D7B-4A7F-9A5E-800B00401D65}" type="pres">
      <dgm:prSet presAssocID="{55F31F23-343F-40B1-8E7D-62532ECAECF3}" presName="thickLine" presStyleLbl="alignNode1" presStyleIdx="1" presStyleCnt="4"/>
      <dgm:spPr/>
    </dgm:pt>
    <dgm:pt modelId="{DE95ADEB-F83F-440D-85F6-8895739F90E4}" type="pres">
      <dgm:prSet presAssocID="{55F31F23-343F-40B1-8E7D-62532ECAECF3}" presName="horz1" presStyleCnt="0"/>
      <dgm:spPr/>
    </dgm:pt>
    <dgm:pt modelId="{9022C380-CE89-4532-88AF-D1FCF2C82CC4}" type="pres">
      <dgm:prSet presAssocID="{55F31F23-343F-40B1-8E7D-62532ECAECF3}" presName="tx1" presStyleLbl="revTx" presStyleIdx="1" presStyleCnt="4"/>
      <dgm:spPr/>
    </dgm:pt>
    <dgm:pt modelId="{C33C59A1-B552-48C4-97A9-2675EA99ACBA}" type="pres">
      <dgm:prSet presAssocID="{55F31F23-343F-40B1-8E7D-62532ECAECF3}" presName="vert1" presStyleCnt="0"/>
      <dgm:spPr/>
    </dgm:pt>
    <dgm:pt modelId="{54E3EDF5-3DC3-4E2B-9709-3FC2CCEFF589}" type="pres">
      <dgm:prSet presAssocID="{BB8A6545-81E7-4152-9182-E64F3F4DC472}" presName="thickLine" presStyleLbl="alignNode1" presStyleIdx="2" presStyleCnt="4"/>
      <dgm:spPr/>
    </dgm:pt>
    <dgm:pt modelId="{20F66F48-2686-4F25-92C6-119EC8540F01}" type="pres">
      <dgm:prSet presAssocID="{BB8A6545-81E7-4152-9182-E64F3F4DC472}" presName="horz1" presStyleCnt="0"/>
      <dgm:spPr/>
    </dgm:pt>
    <dgm:pt modelId="{C154C76D-2D95-4718-A147-A2FD960BF7E8}" type="pres">
      <dgm:prSet presAssocID="{BB8A6545-81E7-4152-9182-E64F3F4DC472}" presName="tx1" presStyleLbl="revTx" presStyleIdx="2" presStyleCnt="4"/>
      <dgm:spPr/>
    </dgm:pt>
    <dgm:pt modelId="{7759E2E6-1D6B-4075-9BDB-201D1981BE85}" type="pres">
      <dgm:prSet presAssocID="{BB8A6545-81E7-4152-9182-E64F3F4DC472}" presName="vert1" presStyleCnt="0"/>
      <dgm:spPr/>
    </dgm:pt>
    <dgm:pt modelId="{61D60111-F401-4EB5-BD42-4133B02A5A09}" type="pres">
      <dgm:prSet presAssocID="{BBE53E48-8B23-4ABF-9AB9-BF73DA16B990}" presName="thickLine" presStyleLbl="alignNode1" presStyleIdx="3" presStyleCnt="4"/>
      <dgm:spPr/>
    </dgm:pt>
    <dgm:pt modelId="{84893580-787F-412F-98D6-7F3E7BDEEDF7}" type="pres">
      <dgm:prSet presAssocID="{BBE53E48-8B23-4ABF-9AB9-BF73DA16B990}" presName="horz1" presStyleCnt="0"/>
      <dgm:spPr/>
    </dgm:pt>
    <dgm:pt modelId="{48AA7D94-D2E0-4DC3-9E2C-38E79DFF64A9}" type="pres">
      <dgm:prSet presAssocID="{BBE53E48-8B23-4ABF-9AB9-BF73DA16B990}" presName="tx1" presStyleLbl="revTx" presStyleIdx="3" presStyleCnt="4"/>
      <dgm:spPr/>
    </dgm:pt>
    <dgm:pt modelId="{9DE5812E-6BD6-4ED5-8C11-CF939211F052}" type="pres">
      <dgm:prSet presAssocID="{BBE53E48-8B23-4ABF-9AB9-BF73DA16B990}" presName="vert1" presStyleCnt="0"/>
      <dgm:spPr/>
    </dgm:pt>
  </dgm:ptLst>
  <dgm:cxnLst>
    <dgm:cxn modelId="{53295421-64E4-4720-B78F-ECAF168CA9E9}" srcId="{12B90EEA-F680-4A59-A816-A4BE92F4D036}" destId="{55F31F23-343F-40B1-8E7D-62532ECAECF3}" srcOrd="1" destOrd="0" parTransId="{009322BC-A4FB-49CB-A2AC-F80EEFDFD73F}" sibTransId="{5BD37FC2-043A-403D-9124-AA487DF44039}"/>
    <dgm:cxn modelId="{55FB6C30-BF9B-48BE-9355-8C5492C36A2B}" srcId="{12B90EEA-F680-4A59-A816-A4BE92F4D036}" destId="{BBE53E48-8B23-4ABF-9AB9-BF73DA16B990}" srcOrd="3" destOrd="0" parTransId="{1506633E-A5FE-4ECD-96D4-56CC95A5D565}" sibTransId="{A672D425-C6E8-4341-BE82-6F27F6B81363}"/>
    <dgm:cxn modelId="{2E8BCC39-12FC-4B38-A6F3-77ABC5E3F049}" type="presOf" srcId="{BB8A6545-81E7-4152-9182-E64F3F4DC472}" destId="{C154C76D-2D95-4718-A147-A2FD960BF7E8}" srcOrd="0" destOrd="0" presId="urn:microsoft.com/office/officeart/2008/layout/LinedList"/>
    <dgm:cxn modelId="{3C720E48-424D-4303-9E23-539A8ED3F29C}" type="presOf" srcId="{55F31F23-343F-40B1-8E7D-62532ECAECF3}" destId="{9022C380-CE89-4532-88AF-D1FCF2C82CC4}" srcOrd="0" destOrd="0" presId="urn:microsoft.com/office/officeart/2008/layout/LinedList"/>
    <dgm:cxn modelId="{14F55552-3BE4-4FFA-82F1-EDA2A5E4A535}" type="presOf" srcId="{79257C09-36B3-40EE-9DE8-CF59AA73161A}" destId="{06D831FE-2722-469E-B402-AC02EE70E3A0}" srcOrd="0" destOrd="0" presId="urn:microsoft.com/office/officeart/2008/layout/LinedList"/>
    <dgm:cxn modelId="{BE6F039B-89F1-48E6-ABB6-882084DA6296}" srcId="{12B90EEA-F680-4A59-A816-A4BE92F4D036}" destId="{79257C09-36B3-40EE-9DE8-CF59AA73161A}" srcOrd="0" destOrd="0" parTransId="{1DC67F25-65E9-46D9-A209-A422B15E3E54}" sibTransId="{7F1CD8CD-3E83-4D3C-9520-39E7480BC906}"/>
    <dgm:cxn modelId="{D960C8A9-6615-4ACA-AB20-9DC280AAA453}" type="presOf" srcId="{BBE53E48-8B23-4ABF-9AB9-BF73DA16B990}" destId="{48AA7D94-D2E0-4DC3-9E2C-38E79DFF64A9}" srcOrd="0" destOrd="0" presId="urn:microsoft.com/office/officeart/2008/layout/LinedList"/>
    <dgm:cxn modelId="{7F4159AC-59D0-403A-9188-A8BD6C859F16}" srcId="{12B90EEA-F680-4A59-A816-A4BE92F4D036}" destId="{BB8A6545-81E7-4152-9182-E64F3F4DC472}" srcOrd="2" destOrd="0" parTransId="{7BE9DE90-1EE3-4834-9A44-50522FE3664C}" sibTransId="{705CCB82-BFBE-4EC6-93A4-DC8E2978FAFD}"/>
    <dgm:cxn modelId="{6EE4DEC0-D8DE-4CA5-BC65-909107DE1B49}" type="presOf" srcId="{12B90EEA-F680-4A59-A816-A4BE92F4D036}" destId="{549C46EB-36BC-40BA-812B-E901BF1FE78F}" srcOrd="0" destOrd="0" presId="urn:microsoft.com/office/officeart/2008/layout/LinedList"/>
    <dgm:cxn modelId="{6FA16112-5D3A-4AFD-8679-CB0318B0EE61}" type="presParOf" srcId="{549C46EB-36BC-40BA-812B-E901BF1FE78F}" destId="{5AC0F965-7429-4371-A247-AC747CFE5DA1}" srcOrd="0" destOrd="0" presId="urn:microsoft.com/office/officeart/2008/layout/LinedList"/>
    <dgm:cxn modelId="{1BA6770B-4458-4191-B614-6F4D255AEE93}" type="presParOf" srcId="{549C46EB-36BC-40BA-812B-E901BF1FE78F}" destId="{B83B87B0-D47D-4CA1-A14F-C34E2DC81610}" srcOrd="1" destOrd="0" presId="urn:microsoft.com/office/officeart/2008/layout/LinedList"/>
    <dgm:cxn modelId="{D4498EE2-91AD-4B16-8C3C-CEE9EC1E67C8}" type="presParOf" srcId="{B83B87B0-D47D-4CA1-A14F-C34E2DC81610}" destId="{06D831FE-2722-469E-B402-AC02EE70E3A0}" srcOrd="0" destOrd="0" presId="urn:microsoft.com/office/officeart/2008/layout/LinedList"/>
    <dgm:cxn modelId="{EEEAA673-2AC7-476C-9246-8AED0A2E7008}" type="presParOf" srcId="{B83B87B0-D47D-4CA1-A14F-C34E2DC81610}" destId="{5D54517B-5960-414A-8D0E-ED7938D51880}" srcOrd="1" destOrd="0" presId="urn:microsoft.com/office/officeart/2008/layout/LinedList"/>
    <dgm:cxn modelId="{FAAD6FB3-9C77-47EB-8886-C382467C389E}" type="presParOf" srcId="{549C46EB-36BC-40BA-812B-E901BF1FE78F}" destId="{E4853F2C-6D7B-4A7F-9A5E-800B00401D65}" srcOrd="2" destOrd="0" presId="urn:microsoft.com/office/officeart/2008/layout/LinedList"/>
    <dgm:cxn modelId="{4D3AA61C-ADF8-4C5C-A5F2-0B182E8126A6}" type="presParOf" srcId="{549C46EB-36BC-40BA-812B-E901BF1FE78F}" destId="{DE95ADEB-F83F-440D-85F6-8895739F90E4}" srcOrd="3" destOrd="0" presId="urn:microsoft.com/office/officeart/2008/layout/LinedList"/>
    <dgm:cxn modelId="{5F16C655-04E9-4131-92F6-02116D583CB2}" type="presParOf" srcId="{DE95ADEB-F83F-440D-85F6-8895739F90E4}" destId="{9022C380-CE89-4532-88AF-D1FCF2C82CC4}" srcOrd="0" destOrd="0" presId="urn:microsoft.com/office/officeart/2008/layout/LinedList"/>
    <dgm:cxn modelId="{4515653F-2B12-4628-ADC3-A032505FD491}" type="presParOf" srcId="{DE95ADEB-F83F-440D-85F6-8895739F90E4}" destId="{C33C59A1-B552-48C4-97A9-2675EA99ACBA}" srcOrd="1" destOrd="0" presId="urn:microsoft.com/office/officeart/2008/layout/LinedList"/>
    <dgm:cxn modelId="{231A05CB-0117-4FBE-B310-2EC055666D42}" type="presParOf" srcId="{549C46EB-36BC-40BA-812B-E901BF1FE78F}" destId="{54E3EDF5-3DC3-4E2B-9709-3FC2CCEFF589}" srcOrd="4" destOrd="0" presId="urn:microsoft.com/office/officeart/2008/layout/LinedList"/>
    <dgm:cxn modelId="{F7AD2763-462A-4D85-9635-AEE12A6BC6D1}" type="presParOf" srcId="{549C46EB-36BC-40BA-812B-E901BF1FE78F}" destId="{20F66F48-2686-4F25-92C6-119EC8540F01}" srcOrd="5" destOrd="0" presId="urn:microsoft.com/office/officeart/2008/layout/LinedList"/>
    <dgm:cxn modelId="{E9736655-DE46-4C21-A793-919919EEDCC7}" type="presParOf" srcId="{20F66F48-2686-4F25-92C6-119EC8540F01}" destId="{C154C76D-2D95-4718-A147-A2FD960BF7E8}" srcOrd="0" destOrd="0" presId="urn:microsoft.com/office/officeart/2008/layout/LinedList"/>
    <dgm:cxn modelId="{931C0B6C-AFCD-4BBD-A5D6-9D5741277B7F}" type="presParOf" srcId="{20F66F48-2686-4F25-92C6-119EC8540F01}" destId="{7759E2E6-1D6B-4075-9BDB-201D1981BE85}" srcOrd="1" destOrd="0" presId="urn:microsoft.com/office/officeart/2008/layout/LinedList"/>
    <dgm:cxn modelId="{7EFAD0CB-CD85-49F1-B851-EB0BB94CAA77}" type="presParOf" srcId="{549C46EB-36BC-40BA-812B-E901BF1FE78F}" destId="{61D60111-F401-4EB5-BD42-4133B02A5A09}" srcOrd="6" destOrd="0" presId="urn:microsoft.com/office/officeart/2008/layout/LinedList"/>
    <dgm:cxn modelId="{A3398559-F1A9-419B-A856-4B6E1D2FA70A}" type="presParOf" srcId="{549C46EB-36BC-40BA-812B-E901BF1FE78F}" destId="{84893580-787F-412F-98D6-7F3E7BDEEDF7}" srcOrd="7" destOrd="0" presId="urn:microsoft.com/office/officeart/2008/layout/LinedList"/>
    <dgm:cxn modelId="{CD90D9D0-C5C6-4EFD-970B-EC921DF5BCB5}" type="presParOf" srcId="{84893580-787F-412F-98D6-7F3E7BDEEDF7}" destId="{48AA7D94-D2E0-4DC3-9E2C-38E79DFF64A9}" srcOrd="0" destOrd="0" presId="urn:microsoft.com/office/officeart/2008/layout/LinedList"/>
    <dgm:cxn modelId="{EEDF89E6-5844-4ED7-A0AC-70532D439BA3}" type="presParOf" srcId="{84893580-787F-412F-98D6-7F3E7BDEEDF7}" destId="{9DE5812E-6BD6-4ED5-8C11-CF939211F0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7658C-002D-400E-8C4F-A60EE6DAABA8}"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BD0847B-414B-4E15-A766-740C2BB7ED71}">
      <dgm:prSet custT="1"/>
      <dgm:spPr/>
      <dgm:t>
        <a:bodyPr/>
        <a:lstStyle/>
        <a:p>
          <a:r>
            <a:rPr lang="en-US" sz="2800" b="1" dirty="0"/>
            <a:t>Webinars</a:t>
          </a:r>
        </a:p>
      </dgm:t>
    </dgm:pt>
    <dgm:pt modelId="{FF943780-73DC-4D41-BABD-04F416C0604A}" type="parTrans" cxnId="{2EC5F0AA-8257-4C25-A8F2-4075A946AC24}">
      <dgm:prSet/>
      <dgm:spPr/>
      <dgm:t>
        <a:bodyPr/>
        <a:lstStyle/>
        <a:p>
          <a:endParaRPr lang="en-US"/>
        </a:p>
      </dgm:t>
    </dgm:pt>
    <dgm:pt modelId="{5C160D00-CCD2-4677-B94C-75E4CD7421AD}" type="sibTrans" cxnId="{2EC5F0AA-8257-4C25-A8F2-4075A946AC24}">
      <dgm:prSet/>
      <dgm:spPr/>
      <dgm:t>
        <a:bodyPr/>
        <a:lstStyle/>
        <a:p>
          <a:endParaRPr lang="en-US"/>
        </a:p>
      </dgm:t>
    </dgm:pt>
    <dgm:pt modelId="{A183622C-A305-4E22-BF29-7141EFE8014D}">
      <dgm:prSet custT="1"/>
      <dgm:spPr/>
      <dgm:t>
        <a:bodyPr/>
        <a:lstStyle/>
        <a:p>
          <a:r>
            <a:rPr lang="en-US" sz="2800" b="1" dirty="0"/>
            <a:t>Guidance Manuals</a:t>
          </a:r>
        </a:p>
      </dgm:t>
    </dgm:pt>
    <dgm:pt modelId="{4810DA79-9FD3-4E81-A1C0-817A99AA2FA2}" type="parTrans" cxnId="{380C3C9E-ABF7-449A-86B4-17A9030C06C1}">
      <dgm:prSet/>
      <dgm:spPr/>
      <dgm:t>
        <a:bodyPr/>
        <a:lstStyle/>
        <a:p>
          <a:endParaRPr lang="en-US"/>
        </a:p>
      </dgm:t>
    </dgm:pt>
    <dgm:pt modelId="{B3E2E096-90BF-4EE5-88B0-C5F6D951FEA5}" type="sibTrans" cxnId="{380C3C9E-ABF7-449A-86B4-17A9030C06C1}">
      <dgm:prSet/>
      <dgm:spPr/>
      <dgm:t>
        <a:bodyPr/>
        <a:lstStyle/>
        <a:p>
          <a:endParaRPr lang="en-US"/>
        </a:p>
      </dgm:t>
    </dgm:pt>
    <dgm:pt modelId="{CCC2B283-CED8-4F40-9D04-31DF5024B755}">
      <dgm:prSet custT="1"/>
      <dgm:spPr/>
      <dgm:t>
        <a:bodyPr/>
        <a:lstStyle/>
        <a:p>
          <a:r>
            <a:rPr lang="en-US" sz="2800" b="1" dirty="0"/>
            <a:t>Fact Sheets</a:t>
          </a:r>
        </a:p>
      </dgm:t>
    </dgm:pt>
    <dgm:pt modelId="{CB6E3CAD-7960-4887-ABEC-82FDA6991596}" type="parTrans" cxnId="{9F5098FF-B056-40B4-B00E-2B089B1AB1FD}">
      <dgm:prSet/>
      <dgm:spPr/>
      <dgm:t>
        <a:bodyPr/>
        <a:lstStyle/>
        <a:p>
          <a:endParaRPr lang="en-US"/>
        </a:p>
      </dgm:t>
    </dgm:pt>
    <dgm:pt modelId="{C0D214D0-BACC-41BD-A19A-D163734D58F5}" type="sibTrans" cxnId="{9F5098FF-B056-40B4-B00E-2B089B1AB1FD}">
      <dgm:prSet/>
      <dgm:spPr/>
      <dgm:t>
        <a:bodyPr/>
        <a:lstStyle/>
        <a:p>
          <a:endParaRPr lang="en-US"/>
        </a:p>
      </dgm:t>
    </dgm:pt>
    <dgm:pt modelId="{5C523581-531D-4433-A65A-1127F7C027CC}">
      <dgm:prSet custT="1"/>
      <dgm:spPr/>
      <dgm:t>
        <a:bodyPr/>
        <a:lstStyle/>
        <a:p>
          <a:r>
            <a:rPr lang="en-US" sz="2800" b="1" dirty="0"/>
            <a:t>Permit Wizard</a:t>
          </a:r>
        </a:p>
      </dgm:t>
    </dgm:pt>
    <dgm:pt modelId="{39B7B6E7-38C6-4465-A6AD-E494ED8A4268}" type="parTrans" cxnId="{CE725540-9C42-4F72-A2A7-4227926561B7}">
      <dgm:prSet/>
      <dgm:spPr/>
      <dgm:t>
        <a:bodyPr/>
        <a:lstStyle/>
        <a:p>
          <a:endParaRPr lang="en-US"/>
        </a:p>
      </dgm:t>
    </dgm:pt>
    <dgm:pt modelId="{D3BE5858-C350-4918-A610-CA577AC52D19}" type="sibTrans" cxnId="{CE725540-9C42-4F72-A2A7-4227926561B7}">
      <dgm:prSet/>
      <dgm:spPr/>
      <dgm:t>
        <a:bodyPr/>
        <a:lstStyle/>
        <a:p>
          <a:endParaRPr lang="en-US"/>
        </a:p>
      </dgm:t>
    </dgm:pt>
    <dgm:pt modelId="{72A09954-457B-4187-BAC2-C1766CDDB7F8}" type="pres">
      <dgm:prSet presAssocID="{23C7658C-002D-400E-8C4F-A60EE6DAABA8}" presName="vert0" presStyleCnt="0">
        <dgm:presLayoutVars>
          <dgm:dir/>
          <dgm:animOne val="branch"/>
          <dgm:animLvl val="lvl"/>
        </dgm:presLayoutVars>
      </dgm:prSet>
      <dgm:spPr/>
    </dgm:pt>
    <dgm:pt modelId="{DE02E26C-9DE3-41E9-A371-F5308F9275E6}" type="pres">
      <dgm:prSet presAssocID="{2BD0847B-414B-4E15-A766-740C2BB7ED71}" presName="thickLine" presStyleLbl="alignNode1" presStyleIdx="0" presStyleCnt="4"/>
      <dgm:spPr/>
    </dgm:pt>
    <dgm:pt modelId="{600F03D6-721A-479D-BF8B-1300F58055FF}" type="pres">
      <dgm:prSet presAssocID="{2BD0847B-414B-4E15-A766-740C2BB7ED71}" presName="horz1" presStyleCnt="0"/>
      <dgm:spPr/>
    </dgm:pt>
    <dgm:pt modelId="{AACD48CB-5646-40CC-937B-BCA86050B790}" type="pres">
      <dgm:prSet presAssocID="{2BD0847B-414B-4E15-A766-740C2BB7ED71}" presName="tx1" presStyleLbl="revTx" presStyleIdx="0" presStyleCnt="4"/>
      <dgm:spPr/>
    </dgm:pt>
    <dgm:pt modelId="{C3D8EBD1-C664-4B8A-A959-762FD8C5F78C}" type="pres">
      <dgm:prSet presAssocID="{2BD0847B-414B-4E15-A766-740C2BB7ED71}" presName="vert1" presStyleCnt="0"/>
      <dgm:spPr/>
    </dgm:pt>
    <dgm:pt modelId="{70E96F7A-10A1-4107-B9EA-56DF3BD09C0B}" type="pres">
      <dgm:prSet presAssocID="{A183622C-A305-4E22-BF29-7141EFE8014D}" presName="thickLine" presStyleLbl="alignNode1" presStyleIdx="1" presStyleCnt="4"/>
      <dgm:spPr/>
    </dgm:pt>
    <dgm:pt modelId="{8F64F706-A8BB-4AB7-95E4-64877DCB2723}" type="pres">
      <dgm:prSet presAssocID="{A183622C-A305-4E22-BF29-7141EFE8014D}" presName="horz1" presStyleCnt="0"/>
      <dgm:spPr/>
    </dgm:pt>
    <dgm:pt modelId="{DF4BD7AC-793E-4C23-88A1-F84F757AE8C1}" type="pres">
      <dgm:prSet presAssocID="{A183622C-A305-4E22-BF29-7141EFE8014D}" presName="tx1" presStyleLbl="revTx" presStyleIdx="1" presStyleCnt="4"/>
      <dgm:spPr/>
    </dgm:pt>
    <dgm:pt modelId="{4957BB12-0FAC-4E30-B84D-D0E3CA03233C}" type="pres">
      <dgm:prSet presAssocID="{A183622C-A305-4E22-BF29-7141EFE8014D}" presName="vert1" presStyleCnt="0"/>
      <dgm:spPr/>
    </dgm:pt>
    <dgm:pt modelId="{272A2CF6-7CDB-454F-886B-DF3867CD29B1}" type="pres">
      <dgm:prSet presAssocID="{CCC2B283-CED8-4F40-9D04-31DF5024B755}" presName="thickLine" presStyleLbl="alignNode1" presStyleIdx="2" presStyleCnt="4"/>
      <dgm:spPr/>
    </dgm:pt>
    <dgm:pt modelId="{EE7F152E-76D2-40C6-A38D-A2C2ACE50EAA}" type="pres">
      <dgm:prSet presAssocID="{CCC2B283-CED8-4F40-9D04-31DF5024B755}" presName="horz1" presStyleCnt="0"/>
      <dgm:spPr/>
    </dgm:pt>
    <dgm:pt modelId="{E035245E-56C1-484F-A3D7-07A97A03A4FB}" type="pres">
      <dgm:prSet presAssocID="{CCC2B283-CED8-4F40-9D04-31DF5024B755}" presName="tx1" presStyleLbl="revTx" presStyleIdx="2" presStyleCnt="4"/>
      <dgm:spPr/>
    </dgm:pt>
    <dgm:pt modelId="{9F94EEF4-4053-4982-BC7A-04E221865678}" type="pres">
      <dgm:prSet presAssocID="{CCC2B283-CED8-4F40-9D04-31DF5024B755}" presName="vert1" presStyleCnt="0"/>
      <dgm:spPr/>
    </dgm:pt>
    <dgm:pt modelId="{923F9F27-B767-415C-AA59-CB8F72C48F99}" type="pres">
      <dgm:prSet presAssocID="{5C523581-531D-4433-A65A-1127F7C027CC}" presName="thickLine" presStyleLbl="alignNode1" presStyleIdx="3" presStyleCnt="4"/>
      <dgm:spPr/>
    </dgm:pt>
    <dgm:pt modelId="{0D09298A-8E9C-49D6-A841-24F45D34A8A2}" type="pres">
      <dgm:prSet presAssocID="{5C523581-531D-4433-A65A-1127F7C027CC}" presName="horz1" presStyleCnt="0"/>
      <dgm:spPr/>
    </dgm:pt>
    <dgm:pt modelId="{14B62F63-D70A-49CF-A65A-D28309ACDC57}" type="pres">
      <dgm:prSet presAssocID="{5C523581-531D-4433-A65A-1127F7C027CC}" presName="tx1" presStyleLbl="revTx" presStyleIdx="3" presStyleCnt="4"/>
      <dgm:spPr/>
    </dgm:pt>
    <dgm:pt modelId="{4AF85360-7ABC-40DF-B51F-F915489B72C9}" type="pres">
      <dgm:prSet presAssocID="{5C523581-531D-4433-A65A-1127F7C027CC}" presName="vert1" presStyleCnt="0"/>
      <dgm:spPr/>
    </dgm:pt>
  </dgm:ptLst>
  <dgm:cxnLst>
    <dgm:cxn modelId="{52AA0E07-53C9-4DBC-A248-9C90D80DFF38}" type="presOf" srcId="{CCC2B283-CED8-4F40-9D04-31DF5024B755}" destId="{E035245E-56C1-484F-A3D7-07A97A03A4FB}" srcOrd="0" destOrd="0" presId="urn:microsoft.com/office/officeart/2008/layout/LinedList"/>
    <dgm:cxn modelId="{E69F5A31-C439-4F5A-BF68-FFBB38601711}" type="presOf" srcId="{2BD0847B-414B-4E15-A766-740C2BB7ED71}" destId="{AACD48CB-5646-40CC-937B-BCA86050B790}" srcOrd="0" destOrd="0" presId="urn:microsoft.com/office/officeart/2008/layout/LinedList"/>
    <dgm:cxn modelId="{CE725540-9C42-4F72-A2A7-4227926561B7}" srcId="{23C7658C-002D-400E-8C4F-A60EE6DAABA8}" destId="{5C523581-531D-4433-A65A-1127F7C027CC}" srcOrd="3" destOrd="0" parTransId="{39B7B6E7-38C6-4465-A6AD-E494ED8A4268}" sibTransId="{D3BE5858-C350-4918-A610-CA577AC52D19}"/>
    <dgm:cxn modelId="{53AAFE84-F0E6-418B-A75F-22D161713D4C}" type="presOf" srcId="{5C523581-531D-4433-A65A-1127F7C027CC}" destId="{14B62F63-D70A-49CF-A65A-D28309ACDC57}" srcOrd="0" destOrd="0" presId="urn:microsoft.com/office/officeart/2008/layout/LinedList"/>
    <dgm:cxn modelId="{380C3C9E-ABF7-449A-86B4-17A9030C06C1}" srcId="{23C7658C-002D-400E-8C4F-A60EE6DAABA8}" destId="{A183622C-A305-4E22-BF29-7141EFE8014D}" srcOrd="1" destOrd="0" parTransId="{4810DA79-9FD3-4E81-A1C0-817A99AA2FA2}" sibTransId="{B3E2E096-90BF-4EE5-88B0-C5F6D951FEA5}"/>
    <dgm:cxn modelId="{2EC5F0AA-8257-4C25-A8F2-4075A946AC24}" srcId="{23C7658C-002D-400E-8C4F-A60EE6DAABA8}" destId="{2BD0847B-414B-4E15-A766-740C2BB7ED71}" srcOrd="0" destOrd="0" parTransId="{FF943780-73DC-4D41-BABD-04F416C0604A}" sibTransId="{5C160D00-CCD2-4677-B94C-75E4CD7421AD}"/>
    <dgm:cxn modelId="{488142BB-18A4-4F99-B1E2-A7C0168C2B06}" type="presOf" srcId="{A183622C-A305-4E22-BF29-7141EFE8014D}" destId="{DF4BD7AC-793E-4C23-88A1-F84F757AE8C1}" srcOrd="0" destOrd="0" presId="urn:microsoft.com/office/officeart/2008/layout/LinedList"/>
    <dgm:cxn modelId="{51D07DE5-BD7B-48DF-B209-B9C22810C8CB}" type="presOf" srcId="{23C7658C-002D-400E-8C4F-A60EE6DAABA8}" destId="{72A09954-457B-4187-BAC2-C1766CDDB7F8}" srcOrd="0" destOrd="0" presId="urn:microsoft.com/office/officeart/2008/layout/LinedList"/>
    <dgm:cxn modelId="{9F5098FF-B056-40B4-B00E-2B089B1AB1FD}" srcId="{23C7658C-002D-400E-8C4F-A60EE6DAABA8}" destId="{CCC2B283-CED8-4F40-9D04-31DF5024B755}" srcOrd="2" destOrd="0" parTransId="{CB6E3CAD-7960-4887-ABEC-82FDA6991596}" sibTransId="{C0D214D0-BACC-41BD-A19A-D163734D58F5}"/>
    <dgm:cxn modelId="{21217958-D3BE-45ED-A16D-186DA179BEDB}" type="presParOf" srcId="{72A09954-457B-4187-BAC2-C1766CDDB7F8}" destId="{DE02E26C-9DE3-41E9-A371-F5308F9275E6}" srcOrd="0" destOrd="0" presId="urn:microsoft.com/office/officeart/2008/layout/LinedList"/>
    <dgm:cxn modelId="{72C4C28F-0310-419D-AEBF-CBB91B35A3D2}" type="presParOf" srcId="{72A09954-457B-4187-BAC2-C1766CDDB7F8}" destId="{600F03D6-721A-479D-BF8B-1300F58055FF}" srcOrd="1" destOrd="0" presId="urn:microsoft.com/office/officeart/2008/layout/LinedList"/>
    <dgm:cxn modelId="{B8C9F7D1-7872-4DE5-BC84-306FD8B14741}" type="presParOf" srcId="{600F03D6-721A-479D-BF8B-1300F58055FF}" destId="{AACD48CB-5646-40CC-937B-BCA86050B790}" srcOrd="0" destOrd="0" presId="urn:microsoft.com/office/officeart/2008/layout/LinedList"/>
    <dgm:cxn modelId="{4E69FEE4-F87B-4CF8-9F1F-4F252DA6ADCF}" type="presParOf" srcId="{600F03D6-721A-479D-BF8B-1300F58055FF}" destId="{C3D8EBD1-C664-4B8A-A959-762FD8C5F78C}" srcOrd="1" destOrd="0" presId="urn:microsoft.com/office/officeart/2008/layout/LinedList"/>
    <dgm:cxn modelId="{FEF9D862-355C-41D2-A4DC-6356EC39EBD4}" type="presParOf" srcId="{72A09954-457B-4187-BAC2-C1766CDDB7F8}" destId="{70E96F7A-10A1-4107-B9EA-56DF3BD09C0B}" srcOrd="2" destOrd="0" presId="urn:microsoft.com/office/officeart/2008/layout/LinedList"/>
    <dgm:cxn modelId="{70B7938D-B8AE-437B-A49E-40B4544F7029}" type="presParOf" srcId="{72A09954-457B-4187-BAC2-C1766CDDB7F8}" destId="{8F64F706-A8BB-4AB7-95E4-64877DCB2723}" srcOrd="3" destOrd="0" presId="urn:microsoft.com/office/officeart/2008/layout/LinedList"/>
    <dgm:cxn modelId="{2B5A2D23-9E45-4A2B-95B7-500500FDF810}" type="presParOf" srcId="{8F64F706-A8BB-4AB7-95E4-64877DCB2723}" destId="{DF4BD7AC-793E-4C23-88A1-F84F757AE8C1}" srcOrd="0" destOrd="0" presId="urn:microsoft.com/office/officeart/2008/layout/LinedList"/>
    <dgm:cxn modelId="{DB42E580-5791-4560-AF15-4A3ACF788CFB}" type="presParOf" srcId="{8F64F706-A8BB-4AB7-95E4-64877DCB2723}" destId="{4957BB12-0FAC-4E30-B84D-D0E3CA03233C}" srcOrd="1" destOrd="0" presId="urn:microsoft.com/office/officeart/2008/layout/LinedList"/>
    <dgm:cxn modelId="{77EB4AD6-5820-4668-96A1-B87F3169A08B}" type="presParOf" srcId="{72A09954-457B-4187-BAC2-C1766CDDB7F8}" destId="{272A2CF6-7CDB-454F-886B-DF3867CD29B1}" srcOrd="4" destOrd="0" presId="urn:microsoft.com/office/officeart/2008/layout/LinedList"/>
    <dgm:cxn modelId="{7B6508AC-8F2C-47B3-90F3-FA4F13DF2A78}" type="presParOf" srcId="{72A09954-457B-4187-BAC2-C1766CDDB7F8}" destId="{EE7F152E-76D2-40C6-A38D-A2C2ACE50EAA}" srcOrd="5" destOrd="0" presId="urn:microsoft.com/office/officeart/2008/layout/LinedList"/>
    <dgm:cxn modelId="{A357F46B-D3DE-44BA-939F-8F86086A723C}" type="presParOf" srcId="{EE7F152E-76D2-40C6-A38D-A2C2ACE50EAA}" destId="{E035245E-56C1-484F-A3D7-07A97A03A4FB}" srcOrd="0" destOrd="0" presId="urn:microsoft.com/office/officeart/2008/layout/LinedList"/>
    <dgm:cxn modelId="{BEC87E28-D0DC-4945-851C-1CF6E72F0C93}" type="presParOf" srcId="{EE7F152E-76D2-40C6-A38D-A2C2ACE50EAA}" destId="{9F94EEF4-4053-4982-BC7A-04E221865678}" srcOrd="1" destOrd="0" presId="urn:microsoft.com/office/officeart/2008/layout/LinedList"/>
    <dgm:cxn modelId="{790774B7-5F6D-4397-AC05-3B323179B975}" type="presParOf" srcId="{72A09954-457B-4187-BAC2-C1766CDDB7F8}" destId="{923F9F27-B767-415C-AA59-CB8F72C48F99}" srcOrd="6" destOrd="0" presId="urn:microsoft.com/office/officeart/2008/layout/LinedList"/>
    <dgm:cxn modelId="{9F66E728-A4DA-4E40-B07A-BD0D594B608B}" type="presParOf" srcId="{72A09954-457B-4187-BAC2-C1766CDDB7F8}" destId="{0D09298A-8E9C-49D6-A841-24F45D34A8A2}" srcOrd="7" destOrd="0" presId="urn:microsoft.com/office/officeart/2008/layout/LinedList"/>
    <dgm:cxn modelId="{8771ED52-6DD1-41EA-88B6-9C734BFEF51C}" type="presParOf" srcId="{0D09298A-8E9C-49D6-A841-24F45D34A8A2}" destId="{14B62F63-D70A-49CF-A65A-D28309ACDC57}" srcOrd="0" destOrd="0" presId="urn:microsoft.com/office/officeart/2008/layout/LinedList"/>
    <dgm:cxn modelId="{C58CC81F-3D53-490C-9EEF-7897C2F26724}" type="presParOf" srcId="{0D09298A-8E9C-49D6-A841-24F45D34A8A2}" destId="{4AF85360-7ABC-40DF-B51F-F915489B72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52C70-2122-4EC8-A89F-B3A9F6085E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9C1741-77C2-4063-A97F-C88DB1B44BF5}">
      <dgm:prSet phldrT="[Text]"/>
      <dgm:spPr/>
      <dgm:t>
        <a:bodyPr/>
        <a:lstStyle/>
        <a:p>
          <a:r>
            <a:rPr lang="en-US" dirty="0"/>
            <a:t>Internal Marketing</a:t>
          </a:r>
        </a:p>
      </dgm:t>
    </dgm:pt>
    <dgm:pt modelId="{DDBB6933-8092-40A1-934E-9F5CAE21CB63}" type="parTrans" cxnId="{41AC12B3-52EA-48B0-BDE9-C3B98D484966}">
      <dgm:prSet/>
      <dgm:spPr/>
      <dgm:t>
        <a:bodyPr/>
        <a:lstStyle/>
        <a:p>
          <a:endParaRPr lang="en-US"/>
        </a:p>
      </dgm:t>
    </dgm:pt>
    <dgm:pt modelId="{2105C42B-6ED5-4551-9755-F539D9B4A9F9}" type="sibTrans" cxnId="{41AC12B3-52EA-48B0-BDE9-C3B98D484966}">
      <dgm:prSet/>
      <dgm:spPr/>
      <dgm:t>
        <a:bodyPr/>
        <a:lstStyle/>
        <a:p>
          <a:endParaRPr lang="en-US"/>
        </a:p>
      </dgm:t>
    </dgm:pt>
    <dgm:pt modelId="{7C9FE17E-9DE0-4283-BE7E-15BB1B3FD253}">
      <dgm:prSet phldrT="[Text]"/>
      <dgm:spPr>
        <a:solidFill>
          <a:schemeClr val="accent1">
            <a:tint val="40000"/>
            <a:hueOff val="0"/>
            <a:satOff val="0"/>
            <a:lumOff val="0"/>
          </a:schemeClr>
        </a:solidFill>
      </dgm:spPr>
      <dgm:t>
        <a:bodyPr/>
        <a:lstStyle/>
        <a:p>
          <a:r>
            <a:rPr lang="en-US" dirty="0"/>
            <a:t>SBEAP</a:t>
          </a:r>
        </a:p>
      </dgm:t>
    </dgm:pt>
    <dgm:pt modelId="{4FD28893-9549-4906-A455-4794487FA3D6}" type="parTrans" cxnId="{121AE30F-0288-4ED4-B15C-FB6191168536}">
      <dgm:prSet/>
      <dgm:spPr/>
      <dgm:t>
        <a:bodyPr/>
        <a:lstStyle/>
        <a:p>
          <a:endParaRPr lang="en-US"/>
        </a:p>
      </dgm:t>
    </dgm:pt>
    <dgm:pt modelId="{8E427772-19E9-4CD0-8FAA-596209A72957}" type="sibTrans" cxnId="{121AE30F-0288-4ED4-B15C-FB6191168536}">
      <dgm:prSet/>
      <dgm:spPr/>
      <dgm:t>
        <a:bodyPr/>
        <a:lstStyle/>
        <a:p>
          <a:endParaRPr lang="en-US"/>
        </a:p>
      </dgm:t>
    </dgm:pt>
    <dgm:pt modelId="{D53CA977-9EA6-4B8F-8BFE-D190245B0DB0}">
      <dgm:prSet phldrT="[Text]"/>
      <dgm:spPr/>
      <dgm:t>
        <a:bodyPr/>
        <a:lstStyle/>
        <a:p>
          <a:r>
            <a:rPr lang="en-US" dirty="0"/>
            <a:t>External Marketing</a:t>
          </a:r>
        </a:p>
      </dgm:t>
    </dgm:pt>
    <dgm:pt modelId="{52AE2CE8-0039-452C-B27E-560C5835A82D}" type="parTrans" cxnId="{A18B9BD8-701E-49EE-A72C-F8F4C2FA9C6C}">
      <dgm:prSet/>
      <dgm:spPr/>
      <dgm:t>
        <a:bodyPr/>
        <a:lstStyle/>
        <a:p>
          <a:endParaRPr lang="en-US"/>
        </a:p>
      </dgm:t>
    </dgm:pt>
    <dgm:pt modelId="{6AB7BFB1-0D07-47FD-9922-7ECF1FFBAF8E}" type="sibTrans" cxnId="{A18B9BD8-701E-49EE-A72C-F8F4C2FA9C6C}">
      <dgm:prSet/>
      <dgm:spPr/>
      <dgm:t>
        <a:bodyPr/>
        <a:lstStyle/>
        <a:p>
          <a:endParaRPr lang="en-US"/>
        </a:p>
      </dgm:t>
    </dgm:pt>
    <dgm:pt modelId="{6F456305-CF14-4B67-967C-7A9B3DED8CAD}">
      <dgm:prSet phldrT="[Text]"/>
      <dgm:spPr>
        <a:solidFill>
          <a:schemeClr val="accent1">
            <a:tint val="40000"/>
            <a:hueOff val="0"/>
            <a:satOff val="0"/>
            <a:lumOff val="0"/>
          </a:schemeClr>
        </a:solidFill>
        <a:ln>
          <a:solidFill>
            <a:schemeClr val="accent1">
              <a:tint val="40000"/>
              <a:hueOff val="0"/>
              <a:satOff val="0"/>
              <a:lumOff val="0"/>
            </a:schemeClr>
          </a:solidFill>
        </a:ln>
      </dgm:spPr>
      <dgm:t>
        <a:bodyPr/>
        <a:lstStyle/>
        <a:p>
          <a:r>
            <a:rPr lang="en-US" dirty="0"/>
            <a:t>Splash Page</a:t>
          </a:r>
        </a:p>
      </dgm:t>
    </dgm:pt>
    <dgm:pt modelId="{724C1135-C9D5-4777-B5DC-00D6D4001940}" type="parTrans" cxnId="{138972BF-010D-4BFF-BAD6-7B7876CA3CEF}">
      <dgm:prSet/>
      <dgm:spPr/>
      <dgm:t>
        <a:bodyPr/>
        <a:lstStyle/>
        <a:p>
          <a:endParaRPr lang="en-US"/>
        </a:p>
      </dgm:t>
    </dgm:pt>
    <dgm:pt modelId="{4F1FA9E5-97D6-4762-8499-B86EB4DAB16D}" type="sibTrans" cxnId="{138972BF-010D-4BFF-BAD6-7B7876CA3CEF}">
      <dgm:prSet/>
      <dgm:spPr/>
      <dgm:t>
        <a:bodyPr/>
        <a:lstStyle/>
        <a:p>
          <a:endParaRPr lang="en-US"/>
        </a:p>
      </dgm:t>
    </dgm:pt>
    <dgm:pt modelId="{1B2C78C5-95B5-4BD9-A564-6C28FBB51E36}">
      <dgm:prSet phldrT="[Text]"/>
      <dgm:spPr>
        <a:solidFill>
          <a:schemeClr val="accent1">
            <a:tint val="40000"/>
            <a:hueOff val="0"/>
            <a:satOff val="0"/>
            <a:lumOff val="0"/>
          </a:schemeClr>
        </a:solidFill>
        <a:ln>
          <a:solidFill>
            <a:schemeClr val="accent1">
              <a:tint val="40000"/>
              <a:hueOff val="0"/>
              <a:satOff val="0"/>
              <a:lumOff val="0"/>
            </a:schemeClr>
          </a:solidFill>
        </a:ln>
      </dgm:spPr>
      <dgm:t>
        <a:bodyPr/>
        <a:lstStyle/>
        <a:p>
          <a:r>
            <a:rPr lang="en-US" dirty="0"/>
            <a:t>News Source</a:t>
          </a:r>
        </a:p>
      </dgm:t>
    </dgm:pt>
    <dgm:pt modelId="{C11A8450-FAAA-4D9F-BDBB-F837A79D3CD9}" type="parTrans" cxnId="{441A8012-08A3-4DB9-9595-CEB6DB384554}">
      <dgm:prSet/>
      <dgm:spPr/>
      <dgm:t>
        <a:bodyPr/>
        <a:lstStyle/>
        <a:p>
          <a:endParaRPr lang="en-US"/>
        </a:p>
      </dgm:t>
    </dgm:pt>
    <dgm:pt modelId="{12673FEB-C8CD-4649-A0AC-A20CD000402C}" type="sibTrans" cxnId="{441A8012-08A3-4DB9-9595-CEB6DB384554}">
      <dgm:prSet/>
      <dgm:spPr/>
      <dgm:t>
        <a:bodyPr/>
        <a:lstStyle/>
        <a:p>
          <a:endParaRPr lang="en-US"/>
        </a:p>
      </dgm:t>
    </dgm:pt>
    <dgm:pt modelId="{0070656E-5392-4084-9EF5-ED76A238A3F0}">
      <dgm:prSet phldrT="[Text]"/>
      <dgm:spPr>
        <a:solidFill>
          <a:schemeClr val="accent1">
            <a:tint val="40000"/>
            <a:hueOff val="0"/>
            <a:satOff val="0"/>
            <a:lumOff val="0"/>
          </a:schemeClr>
        </a:solidFill>
        <a:ln>
          <a:solidFill>
            <a:schemeClr val="accent1">
              <a:tint val="40000"/>
              <a:hueOff val="0"/>
              <a:satOff val="0"/>
              <a:lumOff val="0"/>
            </a:schemeClr>
          </a:solidFill>
        </a:ln>
      </dgm:spPr>
      <dgm:t>
        <a:bodyPr/>
        <a:lstStyle/>
        <a:p>
          <a:r>
            <a:rPr lang="en-US" dirty="0"/>
            <a:t>Divisional Meetings</a:t>
          </a:r>
        </a:p>
      </dgm:t>
    </dgm:pt>
    <dgm:pt modelId="{B3FBD26A-4BCD-4B05-8BA5-61EB0C3931BA}" type="parTrans" cxnId="{4A802689-C532-4C8C-9FE7-82BABAD0F146}">
      <dgm:prSet/>
      <dgm:spPr/>
      <dgm:t>
        <a:bodyPr/>
        <a:lstStyle/>
        <a:p>
          <a:endParaRPr lang="en-US"/>
        </a:p>
      </dgm:t>
    </dgm:pt>
    <dgm:pt modelId="{F98854C6-57E1-4FE1-B9BF-80D76878199D}" type="sibTrans" cxnId="{4A802689-C532-4C8C-9FE7-82BABAD0F146}">
      <dgm:prSet/>
      <dgm:spPr/>
      <dgm:t>
        <a:bodyPr/>
        <a:lstStyle/>
        <a:p>
          <a:endParaRPr lang="en-US"/>
        </a:p>
      </dgm:t>
    </dgm:pt>
    <dgm:pt modelId="{CE0533B8-6962-4537-BAB8-A2FD274BC753}">
      <dgm:prSet phldrT="[Text]"/>
      <dgm:spPr>
        <a:solidFill>
          <a:schemeClr val="accent1">
            <a:tint val="40000"/>
            <a:hueOff val="0"/>
            <a:satOff val="0"/>
            <a:lumOff val="0"/>
          </a:schemeClr>
        </a:solidFill>
      </dgm:spPr>
      <dgm:t>
        <a:bodyPr/>
        <a:lstStyle/>
        <a:p>
          <a:r>
            <a:rPr lang="en-US" dirty="0"/>
            <a:t>Web Announcement</a:t>
          </a:r>
        </a:p>
      </dgm:t>
    </dgm:pt>
    <dgm:pt modelId="{2F2C3D05-9C3E-49AE-BC69-3629B9DED9AD}" type="parTrans" cxnId="{DB3F71A3-72EB-47DE-BC88-7C7F2D5B9D88}">
      <dgm:prSet/>
      <dgm:spPr/>
      <dgm:t>
        <a:bodyPr/>
        <a:lstStyle/>
        <a:p>
          <a:endParaRPr lang="en-US"/>
        </a:p>
      </dgm:t>
    </dgm:pt>
    <dgm:pt modelId="{23EBB4C6-BBA6-41BE-A0C9-6B376139694D}" type="sibTrans" cxnId="{DB3F71A3-72EB-47DE-BC88-7C7F2D5B9D88}">
      <dgm:prSet/>
      <dgm:spPr/>
      <dgm:t>
        <a:bodyPr/>
        <a:lstStyle/>
        <a:p>
          <a:endParaRPr lang="en-US"/>
        </a:p>
      </dgm:t>
    </dgm:pt>
    <dgm:pt modelId="{0E608E9A-8EE0-4F1F-BE32-9B37160871CB}">
      <dgm:prSet phldrT="[Text]"/>
      <dgm:spPr>
        <a:solidFill>
          <a:schemeClr val="accent1">
            <a:tint val="40000"/>
            <a:hueOff val="0"/>
            <a:satOff val="0"/>
            <a:lumOff val="0"/>
          </a:schemeClr>
        </a:solidFill>
      </dgm:spPr>
      <dgm:t>
        <a:bodyPr/>
        <a:lstStyle/>
        <a:p>
          <a:r>
            <a:rPr lang="en-US" dirty="0"/>
            <a:t>Social Media</a:t>
          </a:r>
        </a:p>
      </dgm:t>
    </dgm:pt>
    <dgm:pt modelId="{78FC7ADE-1744-4ED3-982A-BE5CF804145F}" type="parTrans" cxnId="{732B1D4F-9069-4469-8035-00C6B610F85A}">
      <dgm:prSet/>
      <dgm:spPr/>
      <dgm:t>
        <a:bodyPr/>
        <a:lstStyle/>
        <a:p>
          <a:endParaRPr lang="en-US"/>
        </a:p>
      </dgm:t>
    </dgm:pt>
    <dgm:pt modelId="{32D33246-49B8-4196-9BAF-F29E87B43D42}" type="sibTrans" cxnId="{732B1D4F-9069-4469-8035-00C6B610F85A}">
      <dgm:prSet/>
      <dgm:spPr/>
      <dgm:t>
        <a:bodyPr/>
        <a:lstStyle/>
        <a:p>
          <a:endParaRPr lang="en-US"/>
        </a:p>
      </dgm:t>
    </dgm:pt>
    <dgm:pt modelId="{D2DE8BD4-12ED-415C-9A0B-B0676A10DE12}">
      <dgm:prSet phldrT="[Text]"/>
      <dgm:spPr>
        <a:solidFill>
          <a:schemeClr val="accent1">
            <a:tint val="40000"/>
            <a:hueOff val="0"/>
            <a:satOff val="0"/>
            <a:lumOff val="0"/>
          </a:schemeClr>
        </a:solidFill>
      </dgm:spPr>
      <dgm:t>
        <a:bodyPr/>
        <a:lstStyle/>
        <a:p>
          <a:r>
            <a:rPr lang="en-US" dirty="0"/>
            <a:t>Listservs</a:t>
          </a:r>
        </a:p>
      </dgm:t>
    </dgm:pt>
    <dgm:pt modelId="{74ED6C41-5808-425D-86C9-264DA92C2B15}" type="parTrans" cxnId="{8740978F-EB80-49EC-BC4F-EB02165D67C8}">
      <dgm:prSet/>
      <dgm:spPr/>
      <dgm:t>
        <a:bodyPr/>
        <a:lstStyle/>
        <a:p>
          <a:endParaRPr lang="en-US"/>
        </a:p>
      </dgm:t>
    </dgm:pt>
    <dgm:pt modelId="{A221425F-186C-475F-9074-7FC7A5574969}" type="sibTrans" cxnId="{8740978F-EB80-49EC-BC4F-EB02165D67C8}">
      <dgm:prSet/>
      <dgm:spPr/>
      <dgm:t>
        <a:bodyPr/>
        <a:lstStyle/>
        <a:p>
          <a:endParaRPr lang="en-US"/>
        </a:p>
      </dgm:t>
    </dgm:pt>
    <dgm:pt modelId="{E3103A68-3569-40F4-8ED0-4618A27B656A}">
      <dgm:prSet phldrT="[Text]"/>
      <dgm:spPr>
        <a:solidFill>
          <a:schemeClr val="accent1">
            <a:tint val="40000"/>
            <a:hueOff val="0"/>
            <a:satOff val="0"/>
            <a:lumOff val="0"/>
          </a:schemeClr>
        </a:solidFill>
      </dgm:spPr>
      <dgm:t>
        <a:bodyPr/>
        <a:lstStyle/>
        <a:p>
          <a:r>
            <a:rPr lang="en-US" dirty="0"/>
            <a:t>NGO and Go Partners</a:t>
          </a:r>
        </a:p>
      </dgm:t>
    </dgm:pt>
    <dgm:pt modelId="{8EDED9FA-A38C-402C-B766-813FC99EE545}" type="parTrans" cxnId="{D5F682E8-C8A3-4776-B8BF-ACAE624226A7}">
      <dgm:prSet/>
      <dgm:spPr/>
      <dgm:t>
        <a:bodyPr/>
        <a:lstStyle/>
        <a:p>
          <a:endParaRPr lang="en-US"/>
        </a:p>
      </dgm:t>
    </dgm:pt>
    <dgm:pt modelId="{EBBB7CE2-34D1-45AA-893B-AD4128B1B466}" type="sibTrans" cxnId="{D5F682E8-C8A3-4776-B8BF-ACAE624226A7}">
      <dgm:prSet/>
      <dgm:spPr/>
      <dgm:t>
        <a:bodyPr/>
        <a:lstStyle/>
        <a:p>
          <a:endParaRPr lang="en-US"/>
        </a:p>
      </dgm:t>
    </dgm:pt>
    <dgm:pt modelId="{669EC472-1FB1-4F8C-B862-154E77BDB6A0}">
      <dgm:prSet phldrT="[Text]"/>
      <dgm:spPr>
        <a:solidFill>
          <a:schemeClr val="accent1">
            <a:tint val="40000"/>
            <a:hueOff val="0"/>
            <a:satOff val="0"/>
            <a:lumOff val="0"/>
          </a:schemeClr>
        </a:solidFill>
      </dgm:spPr>
      <dgm:t>
        <a:bodyPr/>
        <a:lstStyle/>
        <a:p>
          <a:r>
            <a:rPr lang="en-US" dirty="0"/>
            <a:t>Palm Cards</a:t>
          </a:r>
        </a:p>
      </dgm:t>
    </dgm:pt>
    <dgm:pt modelId="{2753026B-1E70-456D-8DA1-DF5209368CCC}" type="parTrans" cxnId="{7D7E98CE-A72D-4B80-B7C3-CA4549BD2AE7}">
      <dgm:prSet/>
      <dgm:spPr/>
      <dgm:t>
        <a:bodyPr/>
        <a:lstStyle/>
        <a:p>
          <a:endParaRPr lang="en-US"/>
        </a:p>
      </dgm:t>
    </dgm:pt>
    <dgm:pt modelId="{33E08BEA-A7C0-44C6-A5C7-0CDF7E3C5E0E}" type="sibTrans" cxnId="{7D7E98CE-A72D-4B80-B7C3-CA4549BD2AE7}">
      <dgm:prSet/>
      <dgm:spPr/>
      <dgm:t>
        <a:bodyPr/>
        <a:lstStyle/>
        <a:p>
          <a:endParaRPr lang="en-US"/>
        </a:p>
      </dgm:t>
    </dgm:pt>
    <dgm:pt modelId="{4BEEEDEC-FDAF-4C82-B024-8496CF94F53F}" type="pres">
      <dgm:prSet presAssocID="{3AE52C70-2122-4EC8-A89F-B3A9F6085EA0}" presName="Name0" presStyleCnt="0">
        <dgm:presLayoutVars>
          <dgm:dir/>
          <dgm:animLvl val="lvl"/>
          <dgm:resizeHandles val="exact"/>
        </dgm:presLayoutVars>
      </dgm:prSet>
      <dgm:spPr/>
    </dgm:pt>
    <dgm:pt modelId="{29284990-FE3E-402F-90E9-027AE99C0BB6}" type="pres">
      <dgm:prSet presAssocID="{259C1741-77C2-4063-A97F-C88DB1B44BF5}" presName="composite" presStyleCnt="0"/>
      <dgm:spPr/>
    </dgm:pt>
    <dgm:pt modelId="{F33D4910-3FB6-4BA1-AB6E-9CB51271335F}" type="pres">
      <dgm:prSet presAssocID="{259C1741-77C2-4063-A97F-C88DB1B44BF5}" presName="parTx" presStyleLbl="alignNode1" presStyleIdx="0" presStyleCnt="2">
        <dgm:presLayoutVars>
          <dgm:chMax val="0"/>
          <dgm:chPref val="0"/>
          <dgm:bulletEnabled val="1"/>
        </dgm:presLayoutVars>
      </dgm:prSet>
      <dgm:spPr/>
    </dgm:pt>
    <dgm:pt modelId="{6DBB757D-3307-4591-B3E8-6705C13EC781}" type="pres">
      <dgm:prSet presAssocID="{259C1741-77C2-4063-A97F-C88DB1B44BF5}" presName="desTx" presStyleLbl="alignAccFollowNode1" presStyleIdx="0" presStyleCnt="2">
        <dgm:presLayoutVars>
          <dgm:bulletEnabled val="1"/>
        </dgm:presLayoutVars>
      </dgm:prSet>
      <dgm:spPr/>
    </dgm:pt>
    <dgm:pt modelId="{6F7F1BC5-00A5-4B2D-8C0F-D11D07400610}" type="pres">
      <dgm:prSet presAssocID="{2105C42B-6ED5-4551-9755-F539D9B4A9F9}" presName="space" presStyleCnt="0"/>
      <dgm:spPr/>
    </dgm:pt>
    <dgm:pt modelId="{84C66948-901C-4041-BE99-8DA870DCF745}" type="pres">
      <dgm:prSet presAssocID="{D53CA977-9EA6-4B8F-8BFE-D190245B0DB0}" presName="composite" presStyleCnt="0"/>
      <dgm:spPr/>
    </dgm:pt>
    <dgm:pt modelId="{CD4D8963-C5E3-473C-A3B3-CBD89EF900A1}" type="pres">
      <dgm:prSet presAssocID="{D53CA977-9EA6-4B8F-8BFE-D190245B0DB0}" presName="parTx" presStyleLbl="alignNode1" presStyleIdx="1" presStyleCnt="2">
        <dgm:presLayoutVars>
          <dgm:chMax val="0"/>
          <dgm:chPref val="0"/>
          <dgm:bulletEnabled val="1"/>
        </dgm:presLayoutVars>
      </dgm:prSet>
      <dgm:spPr/>
    </dgm:pt>
    <dgm:pt modelId="{47798071-E471-4334-9D88-8971C1BB31BC}" type="pres">
      <dgm:prSet presAssocID="{D53CA977-9EA6-4B8F-8BFE-D190245B0DB0}" presName="desTx" presStyleLbl="alignAccFollowNode1" presStyleIdx="1" presStyleCnt="2">
        <dgm:presLayoutVars>
          <dgm:bulletEnabled val="1"/>
        </dgm:presLayoutVars>
      </dgm:prSet>
      <dgm:spPr/>
    </dgm:pt>
  </dgm:ptLst>
  <dgm:cxnLst>
    <dgm:cxn modelId="{8AD3DB08-5031-4386-A009-963ED4DB4203}" type="presOf" srcId="{1B2C78C5-95B5-4BD9-A564-6C28FBB51E36}" destId="{6DBB757D-3307-4591-B3E8-6705C13EC781}" srcOrd="0" destOrd="1" presId="urn:microsoft.com/office/officeart/2005/8/layout/hList1"/>
    <dgm:cxn modelId="{3017170C-4FF3-4B95-8A2D-10526F479D6E}" type="presOf" srcId="{D53CA977-9EA6-4B8F-8BFE-D190245B0DB0}" destId="{CD4D8963-C5E3-473C-A3B3-CBD89EF900A1}" srcOrd="0" destOrd="0" presId="urn:microsoft.com/office/officeart/2005/8/layout/hList1"/>
    <dgm:cxn modelId="{121AE30F-0288-4ED4-B15C-FB6191168536}" srcId="{D53CA977-9EA6-4B8F-8BFE-D190245B0DB0}" destId="{7C9FE17E-9DE0-4283-BE7E-15BB1B3FD253}" srcOrd="0" destOrd="0" parTransId="{4FD28893-9549-4906-A455-4794487FA3D6}" sibTransId="{8E427772-19E9-4CD0-8FAA-596209A72957}"/>
    <dgm:cxn modelId="{441A8012-08A3-4DB9-9595-CEB6DB384554}" srcId="{259C1741-77C2-4063-A97F-C88DB1B44BF5}" destId="{1B2C78C5-95B5-4BD9-A564-6C28FBB51E36}" srcOrd="1" destOrd="0" parTransId="{C11A8450-FAAA-4D9F-BDBB-F837A79D3CD9}" sibTransId="{12673FEB-C8CD-4649-A0AC-A20CD000402C}"/>
    <dgm:cxn modelId="{0102B414-45A5-40C1-A91F-77A2C0DD72CD}" type="presOf" srcId="{CE0533B8-6962-4537-BAB8-A2FD274BC753}" destId="{47798071-E471-4334-9D88-8971C1BB31BC}" srcOrd="0" destOrd="2" presId="urn:microsoft.com/office/officeart/2005/8/layout/hList1"/>
    <dgm:cxn modelId="{641DF643-591B-4F02-A2DA-21FC90B7D602}" type="presOf" srcId="{0E608E9A-8EE0-4F1F-BE32-9B37160871CB}" destId="{47798071-E471-4334-9D88-8971C1BB31BC}" srcOrd="0" destOrd="3" presId="urn:microsoft.com/office/officeart/2005/8/layout/hList1"/>
    <dgm:cxn modelId="{732B1D4F-9069-4469-8035-00C6B610F85A}" srcId="{D53CA977-9EA6-4B8F-8BFE-D190245B0DB0}" destId="{0E608E9A-8EE0-4F1F-BE32-9B37160871CB}" srcOrd="3" destOrd="0" parTransId="{78FC7ADE-1744-4ED3-982A-BE5CF804145F}" sibTransId="{32D33246-49B8-4196-9BAF-F29E87B43D42}"/>
    <dgm:cxn modelId="{05DA5C7E-0287-4DB2-8071-71E461967DE0}" type="presOf" srcId="{669EC472-1FB1-4F8C-B862-154E77BDB6A0}" destId="{47798071-E471-4334-9D88-8971C1BB31BC}" srcOrd="0" destOrd="5" presId="urn:microsoft.com/office/officeart/2005/8/layout/hList1"/>
    <dgm:cxn modelId="{51DECC7F-656E-4F55-9A28-838D8BFEC422}" type="presOf" srcId="{7C9FE17E-9DE0-4283-BE7E-15BB1B3FD253}" destId="{47798071-E471-4334-9D88-8971C1BB31BC}" srcOrd="0" destOrd="0" presId="urn:microsoft.com/office/officeart/2005/8/layout/hList1"/>
    <dgm:cxn modelId="{057D9580-E894-4673-B093-E8C329DFB664}" type="presOf" srcId="{D2DE8BD4-12ED-415C-9A0B-B0676A10DE12}" destId="{47798071-E471-4334-9D88-8971C1BB31BC}" srcOrd="0" destOrd="4" presId="urn:microsoft.com/office/officeart/2005/8/layout/hList1"/>
    <dgm:cxn modelId="{4A802689-C532-4C8C-9FE7-82BABAD0F146}" srcId="{259C1741-77C2-4063-A97F-C88DB1B44BF5}" destId="{0070656E-5392-4084-9EF5-ED76A238A3F0}" srcOrd="2" destOrd="0" parTransId="{B3FBD26A-4BCD-4B05-8BA5-61EB0C3931BA}" sibTransId="{F98854C6-57E1-4FE1-B9BF-80D76878199D}"/>
    <dgm:cxn modelId="{8740978F-EB80-49EC-BC4F-EB02165D67C8}" srcId="{D53CA977-9EA6-4B8F-8BFE-D190245B0DB0}" destId="{D2DE8BD4-12ED-415C-9A0B-B0676A10DE12}" srcOrd="4" destOrd="0" parTransId="{74ED6C41-5808-425D-86C9-264DA92C2B15}" sibTransId="{A221425F-186C-475F-9074-7FC7A5574969}"/>
    <dgm:cxn modelId="{48654696-F751-462E-9F52-60C761F98108}" type="presOf" srcId="{259C1741-77C2-4063-A97F-C88DB1B44BF5}" destId="{F33D4910-3FB6-4BA1-AB6E-9CB51271335F}" srcOrd="0" destOrd="0" presId="urn:microsoft.com/office/officeart/2005/8/layout/hList1"/>
    <dgm:cxn modelId="{DB3F71A3-72EB-47DE-BC88-7C7F2D5B9D88}" srcId="{D53CA977-9EA6-4B8F-8BFE-D190245B0DB0}" destId="{CE0533B8-6962-4537-BAB8-A2FD274BC753}" srcOrd="2" destOrd="0" parTransId="{2F2C3D05-9C3E-49AE-BC69-3629B9DED9AD}" sibTransId="{23EBB4C6-BBA6-41BE-A0C9-6B376139694D}"/>
    <dgm:cxn modelId="{41AC12B3-52EA-48B0-BDE9-C3B98D484966}" srcId="{3AE52C70-2122-4EC8-A89F-B3A9F6085EA0}" destId="{259C1741-77C2-4063-A97F-C88DB1B44BF5}" srcOrd="0" destOrd="0" parTransId="{DDBB6933-8092-40A1-934E-9F5CAE21CB63}" sibTransId="{2105C42B-6ED5-4551-9755-F539D9B4A9F9}"/>
    <dgm:cxn modelId="{138972BF-010D-4BFF-BAD6-7B7876CA3CEF}" srcId="{259C1741-77C2-4063-A97F-C88DB1B44BF5}" destId="{6F456305-CF14-4B67-967C-7A9B3DED8CAD}" srcOrd="0" destOrd="0" parTransId="{724C1135-C9D5-4777-B5DC-00D6D4001940}" sibTransId="{4F1FA9E5-97D6-4762-8499-B86EB4DAB16D}"/>
    <dgm:cxn modelId="{A2A55ECC-1D49-4218-B693-FD7A585E57D9}" type="presOf" srcId="{6F456305-CF14-4B67-967C-7A9B3DED8CAD}" destId="{6DBB757D-3307-4591-B3E8-6705C13EC781}" srcOrd="0" destOrd="0" presId="urn:microsoft.com/office/officeart/2005/8/layout/hList1"/>
    <dgm:cxn modelId="{7D7E98CE-A72D-4B80-B7C3-CA4549BD2AE7}" srcId="{D53CA977-9EA6-4B8F-8BFE-D190245B0DB0}" destId="{669EC472-1FB1-4F8C-B862-154E77BDB6A0}" srcOrd="5" destOrd="0" parTransId="{2753026B-1E70-456D-8DA1-DF5209368CCC}" sibTransId="{33E08BEA-A7C0-44C6-A5C7-0CDF7E3C5E0E}"/>
    <dgm:cxn modelId="{A18B9BD8-701E-49EE-A72C-F8F4C2FA9C6C}" srcId="{3AE52C70-2122-4EC8-A89F-B3A9F6085EA0}" destId="{D53CA977-9EA6-4B8F-8BFE-D190245B0DB0}" srcOrd="1" destOrd="0" parTransId="{52AE2CE8-0039-452C-B27E-560C5835A82D}" sibTransId="{6AB7BFB1-0D07-47FD-9922-7ECF1FFBAF8E}"/>
    <dgm:cxn modelId="{4824DFE7-1612-4793-9A81-60A043DB70A5}" type="presOf" srcId="{0070656E-5392-4084-9EF5-ED76A238A3F0}" destId="{6DBB757D-3307-4591-B3E8-6705C13EC781}" srcOrd="0" destOrd="2" presId="urn:microsoft.com/office/officeart/2005/8/layout/hList1"/>
    <dgm:cxn modelId="{D5F682E8-C8A3-4776-B8BF-ACAE624226A7}" srcId="{D53CA977-9EA6-4B8F-8BFE-D190245B0DB0}" destId="{E3103A68-3569-40F4-8ED0-4618A27B656A}" srcOrd="1" destOrd="0" parTransId="{8EDED9FA-A38C-402C-B766-813FC99EE545}" sibTransId="{EBBB7CE2-34D1-45AA-893B-AD4128B1B466}"/>
    <dgm:cxn modelId="{CF0461EC-131E-4D35-8E74-869A77C88D95}" type="presOf" srcId="{E3103A68-3569-40F4-8ED0-4618A27B656A}" destId="{47798071-E471-4334-9D88-8971C1BB31BC}" srcOrd="0" destOrd="1" presId="urn:microsoft.com/office/officeart/2005/8/layout/hList1"/>
    <dgm:cxn modelId="{96D0E9FB-3143-4BA2-90BC-45F9D7980F65}" type="presOf" srcId="{3AE52C70-2122-4EC8-A89F-B3A9F6085EA0}" destId="{4BEEEDEC-FDAF-4C82-B024-8496CF94F53F}" srcOrd="0" destOrd="0" presId="urn:microsoft.com/office/officeart/2005/8/layout/hList1"/>
    <dgm:cxn modelId="{7FD1C7D1-7045-41ED-89AF-9355C8C37255}" type="presParOf" srcId="{4BEEEDEC-FDAF-4C82-B024-8496CF94F53F}" destId="{29284990-FE3E-402F-90E9-027AE99C0BB6}" srcOrd="0" destOrd="0" presId="urn:microsoft.com/office/officeart/2005/8/layout/hList1"/>
    <dgm:cxn modelId="{38B35B01-E65F-408F-B9E5-FECDD0438496}" type="presParOf" srcId="{29284990-FE3E-402F-90E9-027AE99C0BB6}" destId="{F33D4910-3FB6-4BA1-AB6E-9CB51271335F}" srcOrd="0" destOrd="0" presId="urn:microsoft.com/office/officeart/2005/8/layout/hList1"/>
    <dgm:cxn modelId="{498FCFDB-C317-4A4D-A741-9CDD6A4CA554}" type="presParOf" srcId="{29284990-FE3E-402F-90E9-027AE99C0BB6}" destId="{6DBB757D-3307-4591-B3E8-6705C13EC781}" srcOrd="1" destOrd="0" presId="urn:microsoft.com/office/officeart/2005/8/layout/hList1"/>
    <dgm:cxn modelId="{4CE88118-3AE6-45A1-BF30-4617B35DE90E}" type="presParOf" srcId="{4BEEEDEC-FDAF-4C82-B024-8496CF94F53F}" destId="{6F7F1BC5-00A5-4B2D-8C0F-D11D07400610}" srcOrd="1" destOrd="0" presId="urn:microsoft.com/office/officeart/2005/8/layout/hList1"/>
    <dgm:cxn modelId="{2A9F2FD1-7942-4011-877E-1A3293ACFED0}" type="presParOf" srcId="{4BEEEDEC-FDAF-4C82-B024-8496CF94F53F}" destId="{84C66948-901C-4041-BE99-8DA870DCF745}" srcOrd="2" destOrd="0" presId="urn:microsoft.com/office/officeart/2005/8/layout/hList1"/>
    <dgm:cxn modelId="{CF195EAA-6F54-4F3C-8105-4188C07CA9D2}" type="presParOf" srcId="{84C66948-901C-4041-BE99-8DA870DCF745}" destId="{CD4D8963-C5E3-473C-A3B3-CBD89EF900A1}" srcOrd="0" destOrd="0" presId="urn:microsoft.com/office/officeart/2005/8/layout/hList1"/>
    <dgm:cxn modelId="{6D701027-FC75-49B7-86DB-265354ACBC05}" type="presParOf" srcId="{84C66948-901C-4041-BE99-8DA870DCF745}" destId="{47798071-E471-4334-9D88-8971C1BB31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0F965-7429-4371-A247-AC747CFE5DA1}">
      <dsp:nvSpPr>
        <dsp:cNvPr id="0" name=""/>
        <dsp:cNvSpPr/>
      </dsp:nvSpPr>
      <dsp:spPr>
        <a:xfrm>
          <a:off x="0" y="0"/>
          <a:ext cx="496739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D831FE-2722-469E-B402-AC02EE70E3A0}">
      <dsp:nvSpPr>
        <dsp:cNvPr id="0" name=""/>
        <dsp:cNvSpPr/>
      </dsp:nvSpPr>
      <dsp:spPr>
        <a:xfrm>
          <a:off x="0" y="0"/>
          <a:ext cx="4967395" cy="103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Introduction to OCAPP</a:t>
          </a:r>
        </a:p>
      </dsp:txBody>
      <dsp:txXfrm>
        <a:off x="0" y="0"/>
        <a:ext cx="4967395" cy="1039978"/>
      </dsp:txXfrm>
    </dsp:sp>
    <dsp:sp modelId="{E4853F2C-6D7B-4A7F-9A5E-800B00401D65}">
      <dsp:nvSpPr>
        <dsp:cNvPr id="0" name=""/>
        <dsp:cNvSpPr/>
      </dsp:nvSpPr>
      <dsp:spPr>
        <a:xfrm>
          <a:off x="0" y="1039977"/>
          <a:ext cx="496739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022C380-CE89-4532-88AF-D1FCF2C82CC4}">
      <dsp:nvSpPr>
        <dsp:cNvPr id="0" name=""/>
        <dsp:cNvSpPr/>
      </dsp:nvSpPr>
      <dsp:spPr>
        <a:xfrm>
          <a:off x="0" y="1039978"/>
          <a:ext cx="4967395" cy="103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Introduction to Permit Wizard</a:t>
          </a:r>
        </a:p>
      </dsp:txBody>
      <dsp:txXfrm>
        <a:off x="0" y="1039978"/>
        <a:ext cx="4967395" cy="1039978"/>
      </dsp:txXfrm>
    </dsp:sp>
    <dsp:sp modelId="{54E3EDF5-3DC3-4E2B-9709-3FC2CCEFF589}">
      <dsp:nvSpPr>
        <dsp:cNvPr id="0" name=""/>
        <dsp:cNvSpPr/>
      </dsp:nvSpPr>
      <dsp:spPr>
        <a:xfrm>
          <a:off x="0" y="2079955"/>
          <a:ext cx="496739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54C76D-2D95-4718-A147-A2FD960BF7E8}">
      <dsp:nvSpPr>
        <dsp:cNvPr id="0" name=""/>
        <dsp:cNvSpPr/>
      </dsp:nvSpPr>
      <dsp:spPr>
        <a:xfrm>
          <a:off x="0" y="2079956"/>
          <a:ext cx="4967395" cy="103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2022 Updates</a:t>
          </a:r>
        </a:p>
      </dsp:txBody>
      <dsp:txXfrm>
        <a:off x="0" y="2079956"/>
        <a:ext cx="4967395" cy="1039978"/>
      </dsp:txXfrm>
    </dsp:sp>
    <dsp:sp modelId="{61D60111-F401-4EB5-BD42-4133B02A5A09}">
      <dsp:nvSpPr>
        <dsp:cNvPr id="0" name=""/>
        <dsp:cNvSpPr/>
      </dsp:nvSpPr>
      <dsp:spPr>
        <a:xfrm>
          <a:off x="0" y="3119933"/>
          <a:ext cx="496739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AA7D94-D2E0-4DC3-9E2C-38E79DFF64A9}">
      <dsp:nvSpPr>
        <dsp:cNvPr id="0" name=""/>
        <dsp:cNvSpPr/>
      </dsp:nvSpPr>
      <dsp:spPr>
        <a:xfrm>
          <a:off x="0" y="3119934"/>
          <a:ext cx="4967395" cy="103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Permit Wizard Demonstration</a:t>
          </a:r>
        </a:p>
      </dsp:txBody>
      <dsp:txXfrm>
        <a:off x="0" y="3119934"/>
        <a:ext cx="4967395" cy="103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2E26C-9DE3-41E9-A371-F5308F9275E6}">
      <dsp:nvSpPr>
        <dsp:cNvPr id="0" name=""/>
        <dsp:cNvSpPr/>
      </dsp:nvSpPr>
      <dsp:spPr>
        <a:xfrm>
          <a:off x="0" y="0"/>
          <a:ext cx="45720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CD48CB-5646-40CC-937B-BCA86050B790}">
      <dsp:nvSpPr>
        <dsp:cNvPr id="0" name=""/>
        <dsp:cNvSpPr/>
      </dsp:nvSpPr>
      <dsp:spPr>
        <a:xfrm>
          <a:off x="0" y="0"/>
          <a:ext cx="4572000" cy="11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Webinars</a:t>
          </a:r>
        </a:p>
      </dsp:txBody>
      <dsp:txXfrm>
        <a:off x="0" y="0"/>
        <a:ext cx="4572000" cy="1195289"/>
      </dsp:txXfrm>
    </dsp:sp>
    <dsp:sp modelId="{70E96F7A-10A1-4107-B9EA-56DF3BD09C0B}">
      <dsp:nvSpPr>
        <dsp:cNvPr id="0" name=""/>
        <dsp:cNvSpPr/>
      </dsp:nvSpPr>
      <dsp:spPr>
        <a:xfrm>
          <a:off x="0" y="1195289"/>
          <a:ext cx="45720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4BD7AC-793E-4C23-88A1-F84F757AE8C1}">
      <dsp:nvSpPr>
        <dsp:cNvPr id="0" name=""/>
        <dsp:cNvSpPr/>
      </dsp:nvSpPr>
      <dsp:spPr>
        <a:xfrm>
          <a:off x="0" y="1195289"/>
          <a:ext cx="4572000" cy="11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Guidance Manuals</a:t>
          </a:r>
        </a:p>
      </dsp:txBody>
      <dsp:txXfrm>
        <a:off x="0" y="1195289"/>
        <a:ext cx="4572000" cy="1195289"/>
      </dsp:txXfrm>
    </dsp:sp>
    <dsp:sp modelId="{272A2CF6-7CDB-454F-886B-DF3867CD29B1}">
      <dsp:nvSpPr>
        <dsp:cNvPr id="0" name=""/>
        <dsp:cNvSpPr/>
      </dsp:nvSpPr>
      <dsp:spPr>
        <a:xfrm>
          <a:off x="0" y="2390579"/>
          <a:ext cx="45720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35245E-56C1-484F-A3D7-07A97A03A4FB}">
      <dsp:nvSpPr>
        <dsp:cNvPr id="0" name=""/>
        <dsp:cNvSpPr/>
      </dsp:nvSpPr>
      <dsp:spPr>
        <a:xfrm>
          <a:off x="0" y="2390578"/>
          <a:ext cx="4572000" cy="11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Fact Sheets</a:t>
          </a:r>
        </a:p>
      </dsp:txBody>
      <dsp:txXfrm>
        <a:off x="0" y="2390578"/>
        <a:ext cx="4572000" cy="1195289"/>
      </dsp:txXfrm>
    </dsp:sp>
    <dsp:sp modelId="{923F9F27-B767-415C-AA59-CB8F72C48F99}">
      <dsp:nvSpPr>
        <dsp:cNvPr id="0" name=""/>
        <dsp:cNvSpPr/>
      </dsp:nvSpPr>
      <dsp:spPr>
        <a:xfrm>
          <a:off x="0" y="3585868"/>
          <a:ext cx="45720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B62F63-D70A-49CF-A65A-D28309ACDC57}">
      <dsp:nvSpPr>
        <dsp:cNvPr id="0" name=""/>
        <dsp:cNvSpPr/>
      </dsp:nvSpPr>
      <dsp:spPr>
        <a:xfrm>
          <a:off x="0" y="3585868"/>
          <a:ext cx="4572000" cy="11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Permit Wizard</a:t>
          </a:r>
        </a:p>
      </dsp:txBody>
      <dsp:txXfrm>
        <a:off x="0" y="3585868"/>
        <a:ext cx="4572000" cy="119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D4910-3FB6-4BA1-AB6E-9CB51271335F}">
      <dsp:nvSpPr>
        <dsp:cNvPr id="0" name=""/>
        <dsp:cNvSpPr/>
      </dsp:nvSpPr>
      <dsp:spPr>
        <a:xfrm>
          <a:off x="51" y="21791"/>
          <a:ext cx="4954583"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Internal Marketing</a:t>
          </a:r>
        </a:p>
      </dsp:txBody>
      <dsp:txXfrm>
        <a:off x="51" y="21791"/>
        <a:ext cx="4954583" cy="806400"/>
      </dsp:txXfrm>
    </dsp:sp>
    <dsp:sp modelId="{6DBB757D-3307-4591-B3E8-6705C13EC781}">
      <dsp:nvSpPr>
        <dsp:cNvPr id="0" name=""/>
        <dsp:cNvSpPr/>
      </dsp:nvSpPr>
      <dsp:spPr>
        <a:xfrm>
          <a:off x="51" y="828191"/>
          <a:ext cx="4954583" cy="3064792"/>
        </a:xfrm>
        <a:prstGeom prst="rect">
          <a:avLst/>
        </a:prstGeom>
        <a:solidFill>
          <a:schemeClr val="accent1">
            <a:tint val="40000"/>
            <a:hueOff val="0"/>
            <a:satOff val="0"/>
            <a:lumOff val="0"/>
          </a:schemeClr>
        </a:solidFill>
        <a:ln w="12700" cap="flat" cmpd="sng" algn="ctr">
          <a:solidFill>
            <a:schemeClr val="accent1">
              <a:tint val="40000"/>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Splash Page</a:t>
          </a:r>
        </a:p>
        <a:p>
          <a:pPr marL="285750" lvl="1" indent="-285750" algn="l" defTabSz="1244600">
            <a:lnSpc>
              <a:spcPct val="90000"/>
            </a:lnSpc>
            <a:spcBef>
              <a:spcPct val="0"/>
            </a:spcBef>
            <a:spcAft>
              <a:spcPct val="15000"/>
            </a:spcAft>
            <a:buChar char="•"/>
          </a:pPr>
          <a:r>
            <a:rPr lang="en-US" sz="2800" kern="1200" dirty="0"/>
            <a:t>News Source</a:t>
          </a:r>
        </a:p>
        <a:p>
          <a:pPr marL="285750" lvl="1" indent="-285750" algn="l" defTabSz="1244600">
            <a:lnSpc>
              <a:spcPct val="90000"/>
            </a:lnSpc>
            <a:spcBef>
              <a:spcPct val="0"/>
            </a:spcBef>
            <a:spcAft>
              <a:spcPct val="15000"/>
            </a:spcAft>
            <a:buChar char="•"/>
          </a:pPr>
          <a:r>
            <a:rPr lang="en-US" sz="2800" kern="1200" dirty="0"/>
            <a:t>Divisional Meetings</a:t>
          </a:r>
        </a:p>
      </dsp:txBody>
      <dsp:txXfrm>
        <a:off x="51" y="828191"/>
        <a:ext cx="4954583" cy="3064792"/>
      </dsp:txXfrm>
    </dsp:sp>
    <dsp:sp modelId="{CD4D8963-C5E3-473C-A3B3-CBD89EF900A1}">
      <dsp:nvSpPr>
        <dsp:cNvPr id="0" name=""/>
        <dsp:cNvSpPr/>
      </dsp:nvSpPr>
      <dsp:spPr>
        <a:xfrm>
          <a:off x="5648277" y="21791"/>
          <a:ext cx="4954583"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External Marketing</a:t>
          </a:r>
        </a:p>
      </dsp:txBody>
      <dsp:txXfrm>
        <a:off x="5648277" y="21791"/>
        <a:ext cx="4954583" cy="806400"/>
      </dsp:txXfrm>
    </dsp:sp>
    <dsp:sp modelId="{47798071-E471-4334-9D88-8971C1BB31BC}">
      <dsp:nvSpPr>
        <dsp:cNvPr id="0" name=""/>
        <dsp:cNvSpPr/>
      </dsp:nvSpPr>
      <dsp:spPr>
        <a:xfrm>
          <a:off x="5648277" y="828191"/>
          <a:ext cx="4954583" cy="3064792"/>
        </a:xfrm>
        <a:prstGeom prst="rect">
          <a:avLst/>
        </a:prstGeom>
        <a:solidFill>
          <a:schemeClr val="accent1">
            <a:tint val="40000"/>
            <a:hueOff val="0"/>
            <a:satOff val="0"/>
            <a:lum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SBEAP</a:t>
          </a:r>
        </a:p>
        <a:p>
          <a:pPr marL="285750" lvl="1" indent="-285750" algn="l" defTabSz="1244600">
            <a:lnSpc>
              <a:spcPct val="90000"/>
            </a:lnSpc>
            <a:spcBef>
              <a:spcPct val="0"/>
            </a:spcBef>
            <a:spcAft>
              <a:spcPct val="15000"/>
            </a:spcAft>
            <a:buChar char="•"/>
          </a:pPr>
          <a:r>
            <a:rPr lang="en-US" sz="2800" kern="1200" dirty="0"/>
            <a:t>NGO and Go Partners</a:t>
          </a:r>
        </a:p>
        <a:p>
          <a:pPr marL="285750" lvl="1" indent="-285750" algn="l" defTabSz="1244600">
            <a:lnSpc>
              <a:spcPct val="90000"/>
            </a:lnSpc>
            <a:spcBef>
              <a:spcPct val="0"/>
            </a:spcBef>
            <a:spcAft>
              <a:spcPct val="15000"/>
            </a:spcAft>
            <a:buChar char="•"/>
          </a:pPr>
          <a:r>
            <a:rPr lang="en-US" sz="2800" kern="1200" dirty="0"/>
            <a:t>Web Announcement</a:t>
          </a:r>
        </a:p>
        <a:p>
          <a:pPr marL="285750" lvl="1" indent="-285750" algn="l" defTabSz="1244600">
            <a:lnSpc>
              <a:spcPct val="90000"/>
            </a:lnSpc>
            <a:spcBef>
              <a:spcPct val="0"/>
            </a:spcBef>
            <a:spcAft>
              <a:spcPct val="15000"/>
            </a:spcAft>
            <a:buChar char="•"/>
          </a:pPr>
          <a:r>
            <a:rPr lang="en-US" sz="2800" kern="1200" dirty="0"/>
            <a:t>Social Media</a:t>
          </a:r>
        </a:p>
        <a:p>
          <a:pPr marL="285750" lvl="1" indent="-285750" algn="l" defTabSz="1244600">
            <a:lnSpc>
              <a:spcPct val="90000"/>
            </a:lnSpc>
            <a:spcBef>
              <a:spcPct val="0"/>
            </a:spcBef>
            <a:spcAft>
              <a:spcPct val="15000"/>
            </a:spcAft>
            <a:buChar char="•"/>
          </a:pPr>
          <a:r>
            <a:rPr lang="en-US" sz="2800" kern="1200" dirty="0"/>
            <a:t>Listservs</a:t>
          </a:r>
        </a:p>
        <a:p>
          <a:pPr marL="285750" lvl="1" indent="-285750" algn="l" defTabSz="1244600">
            <a:lnSpc>
              <a:spcPct val="90000"/>
            </a:lnSpc>
            <a:spcBef>
              <a:spcPct val="0"/>
            </a:spcBef>
            <a:spcAft>
              <a:spcPct val="15000"/>
            </a:spcAft>
            <a:buChar char="•"/>
          </a:pPr>
          <a:r>
            <a:rPr lang="en-US" sz="2800" kern="1200" dirty="0"/>
            <a:t>Palm Cards</a:t>
          </a:r>
        </a:p>
      </dsp:txBody>
      <dsp:txXfrm>
        <a:off x="5648277" y="828191"/>
        <a:ext cx="4954583" cy="30647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B8B3F-71D2-4621-A0E9-FD610D27C395}"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89DB3-D72C-4CB2-8FF1-34370E4E969A}" type="slidenum">
              <a:rPr lang="en-US" smtClean="0"/>
              <a:t>‹#›</a:t>
            </a:fld>
            <a:endParaRPr lang="en-US"/>
          </a:p>
        </p:txBody>
      </p:sp>
    </p:spTree>
    <p:extLst>
      <p:ext uri="{BB962C8B-B14F-4D97-AF65-F5344CB8AC3E}">
        <p14:creationId xmlns:p14="http://schemas.microsoft.com/office/powerpoint/2010/main" val="56712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joining me today. My name is Emilie Eskridge. I am the supervisor of the Environmental Assistance Unit in Ohio EPA’s office of compliance assistance and pollution prevention. Our group offers a variety of compliance assistance services to small businesses in Ohio, but also is responsible for the development of self guided compliance assistance tools that can be used by businesses in Ohio to help themselves with their environmental compliance needs. </a:t>
            </a:r>
            <a:br>
              <a:rPr lang="en-US" dirty="0"/>
            </a:br>
            <a:br>
              <a:rPr lang="en-US" dirty="0"/>
            </a:br>
            <a:r>
              <a:rPr lang="en-US" dirty="0"/>
              <a:t>I’m excited to share an overview of our newly released Permit Wizard tool with you today. Let’s get started!</a:t>
            </a:r>
          </a:p>
        </p:txBody>
      </p:sp>
      <p:sp>
        <p:nvSpPr>
          <p:cNvPr id="4" name="Slide Number Placeholder 3"/>
          <p:cNvSpPr>
            <a:spLocks noGrp="1"/>
          </p:cNvSpPr>
          <p:nvPr>
            <p:ph type="sldNum" sz="quarter" idx="5"/>
          </p:nvPr>
        </p:nvSpPr>
        <p:spPr/>
        <p:txBody>
          <a:bodyPr/>
          <a:lstStyle/>
          <a:p>
            <a:fld id="{27D89DB3-D72C-4CB2-8FF1-34370E4E969A}" type="slidenum">
              <a:rPr lang="en-US" smtClean="0"/>
              <a:t>1</a:t>
            </a:fld>
            <a:endParaRPr lang="en-US"/>
          </a:p>
        </p:txBody>
      </p:sp>
    </p:spTree>
    <p:extLst>
      <p:ext uri="{BB962C8B-B14F-4D97-AF65-F5344CB8AC3E}">
        <p14:creationId xmlns:p14="http://schemas.microsoft.com/office/powerpoint/2010/main" val="187431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29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17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89DB3-D72C-4CB2-8FF1-34370E4E969A}" type="slidenum">
              <a:rPr lang="en-US" smtClean="0"/>
              <a:t>12</a:t>
            </a:fld>
            <a:endParaRPr lang="en-US"/>
          </a:p>
        </p:txBody>
      </p:sp>
    </p:spTree>
    <p:extLst>
      <p:ext uri="{BB962C8B-B14F-4D97-AF65-F5344CB8AC3E}">
        <p14:creationId xmlns:p14="http://schemas.microsoft.com/office/powerpoint/2010/main" val="107821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51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1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69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89DB3-D72C-4CB2-8FF1-34370E4E969A}" type="slidenum">
              <a:rPr lang="en-US" smtClean="0"/>
              <a:t>2</a:t>
            </a:fld>
            <a:endParaRPr lang="en-US"/>
          </a:p>
        </p:txBody>
      </p:sp>
    </p:spTree>
    <p:extLst>
      <p:ext uri="{BB962C8B-B14F-4D97-AF65-F5344CB8AC3E}">
        <p14:creationId xmlns:p14="http://schemas.microsoft.com/office/powerpoint/2010/main" val="82256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6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89DB3-D72C-4CB2-8FF1-34370E4E969A}" type="slidenum">
              <a:rPr lang="en-US" smtClean="0"/>
              <a:t>4</a:t>
            </a:fld>
            <a:endParaRPr lang="en-US"/>
          </a:p>
        </p:txBody>
      </p:sp>
    </p:spTree>
    <p:extLst>
      <p:ext uri="{BB962C8B-B14F-4D97-AF65-F5344CB8AC3E}">
        <p14:creationId xmlns:p14="http://schemas.microsoft.com/office/powerpoint/2010/main" val="184116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89DB3-D72C-4CB2-8FF1-34370E4E969A}" type="slidenum">
              <a:rPr lang="en-US" smtClean="0"/>
              <a:t>5</a:t>
            </a:fld>
            <a:endParaRPr lang="en-US"/>
          </a:p>
        </p:txBody>
      </p:sp>
    </p:spTree>
    <p:extLst>
      <p:ext uri="{BB962C8B-B14F-4D97-AF65-F5344CB8AC3E}">
        <p14:creationId xmlns:p14="http://schemas.microsoft.com/office/powerpoint/2010/main" val="374854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9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96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91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feedback</a:t>
            </a:r>
          </a:p>
          <a:p>
            <a:r>
              <a:rPr lang="en-US" dirty="0"/>
              <a:t>Divisional Feedback</a:t>
            </a:r>
          </a:p>
          <a:p>
            <a:r>
              <a:rPr lang="en-US" dirty="0"/>
              <a:t>Automated Testing and Test Scripts</a:t>
            </a:r>
          </a:p>
          <a:p>
            <a:r>
              <a:rPr lang="en-US" dirty="0"/>
              <a:t>Designed in Oracle Intelligence Advisor</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345251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4C5813-66FF-4E0A-82EA-5040C016D49F}"/>
              </a:ext>
            </a:extLst>
          </p:cNvPr>
          <p:cNvSpPr/>
          <p:nvPr userDrawn="1"/>
        </p:nvSpPr>
        <p:spPr>
          <a:xfrm>
            <a:off x="1" y="2234541"/>
            <a:ext cx="6096000" cy="2388917"/>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3">
            <a:extLst>
              <a:ext uri="{FF2B5EF4-FFF2-40B4-BE49-F238E27FC236}">
                <a16:creationId xmlns:a16="http://schemas.microsoft.com/office/drawing/2014/main" id="{515EFA98-59B7-461C-B18A-278340D5D0E3}"/>
              </a:ext>
            </a:extLst>
          </p:cNvPr>
          <p:cNvSpPr>
            <a:spLocks noGrp="1"/>
          </p:cNvSpPr>
          <p:nvPr>
            <p:ph type="pic" sz="quarter" idx="10"/>
          </p:nvPr>
        </p:nvSpPr>
        <p:spPr>
          <a:xfrm>
            <a:off x="6096000" y="1115482"/>
            <a:ext cx="4942114" cy="4627034"/>
          </a:xfrm>
          <a:custGeom>
            <a:avLst/>
            <a:gdLst>
              <a:gd name="connsiteX0" fmla="*/ 0 w 4942114"/>
              <a:gd name="connsiteY0" fmla="*/ 0 h 4627034"/>
              <a:gd name="connsiteX1" fmla="*/ 4942114 w 4942114"/>
              <a:gd name="connsiteY1" fmla="*/ 0 h 4627034"/>
              <a:gd name="connsiteX2" fmla="*/ 4942114 w 4942114"/>
              <a:gd name="connsiteY2" fmla="*/ 4627034 h 4627034"/>
              <a:gd name="connsiteX3" fmla="*/ 0 w 4942114"/>
              <a:gd name="connsiteY3" fmla="*/ 4627034 h 4627034"/>
            </a:gdLst>
            <a:ahLst/>
            <a:cxnLst>
              <a:cxn ang="0">
                <a:pos x="connsiteX0" y="connsiteY0"/>
              </a:cxn>
              <a:cxn ang="0">
                <a:pos x="connsiteX1" y="connsiteY1"/>
              </a:cxn>
              <a:cxn ang="0">
                <a:pos x="connsiteX2" y="connsiteY2"/>
              </a:cxn>
              <a:cxn ang="0">
                <a:pos x="connsiteX3" y="connsiteY3"/>
              </a:cxn>
            </a:cxnLst>
            <a:rect l="l" t="t" r="r" b="b"/>
            <a:pathLst>
              <a:path w="4942114" h="4627034">
                <a:moveTo>
                  <a:pt x="0" y="0"/>
                </a:moveTo>
                <a:lnTo>
                  <a:pt x="4942114" y="0"/>
                </a:lnTo>
                <a:lnTo>
                  <a:pt x="4942114" y="4627034"/>
                </a:lnTo>
                <a:lnTo>
                  <a:pt x="0" y="4627034"/>
                </a:lnTo>
                <a:close/>
              </a:path>
            </a:pathLst>
          </a:custGeom>
        </p:spPr>
      </p:sp>
      <p:sp>
        <p:nvSpPr>
          <p:cNvPr id="16" name="Text Placeholder 15">
            <a:extLst>
              <a:ext uri="{FF2B5EF4-FFF2-40B4-BE49-F238E27FC236}">
                <a16:creationId xmlns:a16="http://schemas.microsoft.com/office/drawing/2014/main" id="{98EA75C4-D128-48D7-BA7D-230289DC3A56}"/>
              </a:ext>
            </a:extLst>
          </p:cNvPr>
          <p:cNvSpPr>
            <a:spLocks noGrp="1"/>
          </p:cNvSpPr>
          <p:nvPr>
            <p:ph type="body" sz="quarter" idx="11" hasCustomPrompt="1"/>
          </p:nvPr>
        </p:nvSpPr>
        <p:spPr>
          <a:xfrm>
            <a:off x="141194" y="2578287"/>
            <a:ext cx="5815853" cy="1166719"/>
          </a:xfrm>
          <a:prstGeom prst="rect">
            <a:avLst/>
          </a:prstGeom>
        </p:spPr>
        <p:txBody>
          <a:bodyPr/>
          <a:lstStyle>
            <a:lvl1pPr marL="0" indent="0" algn="ctr">
              <a:lnSpc>
                <a:spcPct val="100000"/>
              </a:lnSpc>
              <a:spcBef>
                <a:spcPts val="0"/>
              </a:spcBef>
              <a:buNone/>
              <a:defRPr sz="3600" b="1">
                <a:solidFill>
                  <a:schemeClr val="bg1"/>
                </a:solidFill>
                <a:latin typeface="Leelawadee UI" panose="020B0502040204020203" pitchFamily="34" charset="-34"/>
                <a:cs typeface="Leelawadee UI" panose="020B0502040204020203" pitchFamily="34" charset="-34"/>
              </a:defRPr>
            </a:lvl1pPr>
          </a:lstStyle>
          <a:p>
            <a:pPr lvl="0"/>
            <a:r>
              <a:rPr lang="en-US" dirty="0"/>
              <a:t>OHIO EPA PRESENTATION TEMPLATE</a:t>
            </a:r>
          </a:p>
        </p:txBody>
      </p:sp>
      <p:sp>
        <p:nvSpPr>
          <p:cNvPr id="18" name="Text Placeholder 17">
            <a:extLst>
              <a:ext uri="{FF2B5EF4-FFF2-40B4-BE49-F238E27FC236}">
                <a16:creationId xmlns:a16="http://schemas.microsoft.com/office/drawing/2014/main" id="{4CE1A848-E6A4-4A34-AD7A-7C48CB55875C}"/>
              </a:ext>
            </a:extLst>
          </p:cNvPr>
          <p:cNvSpPr>
            <a:spLocks noGrp="1"/>
          </p:cNvSpPr>
          <p:nvPr>
            <p:ph type="body" sz="quarter" idx="12" hasCustomPrompt="1"/>
          </p:nvPr>
        </p:nvSpPr>
        <p:spPr>
          <a:xfrm>
            <a:off x="141288" y="3983038"/>
            <a:ext cx="5815012" cy="293687"/>
          </a:xfrm>
          <a:prstGeom prst="rect">
            <a:avLst/>
          </a:prstGeom>
        </p:spPr>
        <p:txBody>
          <a:bodyPr/>
          <a:lstStyle>
            <a:lvl1pPr marL="0" indent="0" algn="ctr">
              <a:lnSpc>
                <a:spcPct val="100000"/>
              </a:lnSpc>
              <a:spcBef>
                <a:spcPts val="0"/>
              </a:spcBef>
              <a:buNone/>
              <a:defRPr sz="1800">
                <a:solidFill>
                  <a:schemeClr val="bg1"/>
                </a:solidFill>
              </a:defRPr>
            </a:lvl1pPr>
          </a:lstStyle>
          <a:p>
            <a:pPr lvl="0"/>
            <a:r>
              <a:rPr lang="en-US" dirty="0"/>
              <a:t>Your Name Goes Here</a:t>
            </a:r>
          </a:p>
        </p:txBody>
      </p:sp>
    </p:spTree>
    <p:extLst>
      <p:ext uri="{BB962C8B-B14F-4D97-AF65-F5344CB8AC3E}">
        <p14:creationId xmlns:p14="http://schemas.microsoft.com/office/powerpoint/2010/main" val="3686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r for Numb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5146E0-F1FB-45A0-BF5B-D5A2C17241C9}"/>
              </a:ext>
            </a:extLst>
          </p:cNvPr>
          <p:cNvSpPr/>
          <p:nvPr userDrawn="1"/>
        </p:nvSpPr>
        <p:spPr>
          <a:xfrm>
            <a:off x="3977795" y="4572000"/>
            <a:ext cx="8214206" cy="133773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DD447788-82A7-4B43-B512-B184045AD20E}"/>
              </a:ext>
            </a:extLst>
          </p:cNvPr>
          <p:cNvSpPr>
            <a:spLocks noGrp="1"/>
          </p:cNvSpPr>
          <p:nvPr>
            <p:ph type="pic" sz="quarter" idx="10"/>
          </p:nvPr>
        </p:nvSpPr>
        <p:spPr>
          <a:xfrm>
            <a:off x="1" y="0"/>
            <a:ext cx="3977795" cy="6858000"/>
          </a:xfrm>
          <a:custGeom>
            <a:avLst/>
            <a:gdLst>
              <a:gd name="connsiteX0" fmla="*/ 0 w 3977795"/>
              <a:gd name="connsiteY0" fmla="*/ 1403120 h 6858000"/>
              <a:gd name="connsiteX1" fmla="*/ 1746448 w 3977795"/>
              <a:gd name="connsiteY1" fmla="*/ 2276344 h 6858000"/>
              <a:gd name="connsiteX2" fmla="*/ 1746448 w 3977795"/>
              <a:gd name="connsiteY2" fmla="*/ 4581660 h 6858000"/>
              <a:gd name="connsiteX3" fmla="*/ 0 w 3977795"/>
              <a:gd name="connsiteY3" fmla="*/ 5454883 h 6858000"/>
              <a:gd name="connsiteX4" fmla="*/ 0 w 3977795"/>
              <a:gd name="connsiteY4" fmla="*/ 318340 h 6858000"/>
              <a:gd name="connsiteX5" fmla="*/ 2681603 w 3977795"/>
              <a:gd name="connsiteY5" fmla="*/ 1659142 h 6858000"/>
              <a:gd name="connsiteX6" fmla="*/ 2681602 w 3977795"/>
              <a:gd name="connsiteY6" fmla="*/ 5198862 h 6858000"/>
              <a:gd name="connsiteX7" fmla="*/ 0 w 3977795"/>
              <a:gd name="connsiteY7" fmla="*/ 6539663 h 6858000"/>
              <a:gd name="connsiteX8" fmla="*/ 0 w 3977795"/>
              <a:gd name="connsiteY8" fmla="*/ 5656732 h 6858000"/>
              <a:gd name="connsiteX9" fmla="*/ 1920456 w 3977795"/>
              <a:gd name="connsiteY9" fmla="*/ 4696504 h 6858000"/>
              <a:gd name="connsiteX10" fmla="*/ 1920456 w 3977795"/>
              <a:gd name="connsiteY10" fmla="*/ 2161498 h 6858000"/>
              <a:gd name="connsiteX11" fmla="*/ 0 w 3977795"/>
              <a:gd name="connsiteY11" fmla="*/ 1201270 h 6858000"/>
              <a:gd name="connsiteX12" fmla="*/ 0 w 3977795"/>
              <a:gd name="connsiteY12" fmla="*/ 0 h 6858000"/>
              <a:gd name="connsiteX13" fmla="*/ 2370485 w 3977795"/>
              <a:gd name="connsiteY13" fmla="*/ 0 h 6858000"/>
              <a:gd name="connsiteX14" fmla="*/ 3977795 w 3977795"/>
              <a:gd name="connsiteY14" fmla="*/ 803656 h 6858000"/>
              <a:gd name="connsiteX15" fmla="*/ 3977795 w 3977795"/>
              <a:gd name="connsiteY15" fmla="*/ 6054348 h 6858000"/>
              <a:gd name="connsiteX16" fmla="*/ 2370490 w 3977795"/>
              <a:gd name="connsiteY16" fmla="*/ 6858000 h 6858000"/>
              <a:gd name="connsiteX17" fmla="*/ 0 w 3977795"/>
              <a:gd name="connsiteY17" fmla="*/ 6858000 h 6858000"/>
              <a:gd name="connsiteX18" fmla="*/ 0 w 3977795"/>
              <a:gd name="connsiteY18" fmla="*/ 6733536 h 6858000"/>
              <a:gd name="connsiteX19" fmla="*/ 2848737 w 3977795"/>
              <a:gd name="connsiteY19" fmla="*/ 5309169 h 6858000"/>
              <a:gd name="connsiteX20" fmla="*/ 2848737 w 3977795"/>
              <a:gd name="connsiteY20" fmla="*/ 1548833 h 6858000"/>
              <a:gd name="connsiteX21" fmla="*/ 0 w 3977795"/>
              <a:gd name="connsiteY21" fmla="*/ 1244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7795" h="6858000">
                <a:moveTo>
                  <a:pt x="0" y="1403120"/>
                </a:moveTo>
                <a:lnTo>
                  <a:pt x="1746448" y="2276344"/>
                </a:lnTo>
                <a:lnTo>
                  <a:pt x="1746448" y="4581660"/>
                </a:lnTo>
                <a:lnTo>
                  <a:pt x="0" y="5454883"/>
                </a:lnTo>
                <a:close/>
                <a:moveTo>
                  <a:pt x="0" y="318340"/>
                </a:moveTo>
                <a:lnTo>
                  <a:pt x="2681603" y="1659142"/>
                </a:lnTo>
                <a:lnTo>
                  <a:pt x="2681602" y="5198862"/>
                </a:lnTo>
                <a:lnTo>
                  <a:pt x="0" y="6539663"/>
                </a:lnTo>
                <a:lnTo>
                  <a:pt x="0" y="5656732"/>
                </a:lnTo>
                <a:lnTo>
                  <a:pt x="1920456" y="4696504"/>
                </a:lnTo>
                <a:lnTo>
                  <a:pt x="1920456" y="2161498"/>
                </a:lnTo>
                <a:lnTo>
                  <a:pt x="0" y="1201270"/>
                </a:lnTo>
                <a:close/>
                <a:moveTo>
                  <a:pt x="0" y="0"/>
                </a:moveTo>
                <a:lnTo>
                  <a:pt x="2370485" y="0"/>
                </a:lnTo>
                <a:lnTo>
                  <a:pt x="3977795" y="803656"/>
                </a:lnTo>
                <a:lnTo>
                  <a:pt x="3977795" y="6054348"/>
                </a:lnTo>
                <a:lnTo>
                  <a:pt x="2370490" y="6858000"/>
                </a:lnTo>
                <a:lnTo>
                  <a:pt x="0" y="6858000"/>
                </a:lnTo>
                <a:lnTo>
                  <a:pt x="0" y="6733536"/>
                </a:lnTo>
                <a:lnTo>
                  <a:pt x="2848737" y="5309169"/>
                </a:lnTo>
                <a:lnTo>
                  <a:pt x="2848737" y="1548833"/>
                </a:lnTo>
                <a:lnTo>
                  <a:pt x="0" y="124464"/>
                </a:lnTo>
                <a:close/>
              </a:path>
            </a:pathLst>
          </a:custGeom>
        </p:spPr>
      </p:sp>
      <p:sp>
        <p:nvSpPr>
          <p:cNvPr id="18" name="Text Placeholder 76">
            <a:extLst>
              <a:ext uri="{FF2B5EF4-FFF2-40B4-BE49-F238E27FC236}">
                <a16:creationId xmlns:a16="http://schemas.microsoft.com/office/drawing/2014/main" id="{5FAEFF90-9C7F-4855-9345-49299ECBD1C9}"/>
              </a:ext>
            </a:extLst>
          </p:cNvPr>
          <p:cNvSpPr>
            <a:spLocks noGrp="1"/>
          </p:cNvSpPr>
          <p:nvPr>
            <p:ph type="body" sz="quarter" idx="27" hasCustomPrompt="1"/>
          </p:nvPr>
        </p:nvSpPr>
        <p:spPr>
          <a:xfrm>
            <a:off x="4906979" y="1021976"/>
            <a:ext cx="6571919" cy="3102347"/>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19" name="Text Placeholder 25">
            <a:extLst>
              <a:ext uri="{FF2B5EF4-FFF2-40B4-BE49-F238E27FC236}">
                <a16:creationId xmlns:a16="http://schemas.microsoft.com/office/drawing/2014/main" id="{340BCB46-3356-4108-9D44-3657D238CBE0}"/>
              </a:ext>
            </a:extLst>
          </p:cNvPr>
          <p:cNvSpPr>
            <a:spLocks noGrp="1"/>
          </p:cNvSpPr>
          <p:nvPr>
            <p:ph type="body" sz="quarter" idx="23" hasCustomPrompt="1"/>
          </p:nvPr>
        </p:nvSpPr>
        <p:spPr>
          <a:xfrm>
            <a:off x="4906979" y="319881"/>
            <a:ext cx="6571919" cy="587796"/>
          </a:xfrm>
          <a:prstGeom prst="rect">
            <a:avLst/>
          </a:prstGeom>
        </p:spPr>
        <p:txBody>
          <a:bodyPr/>
          <a:lstStyle>
            <a:lvl1pPr marL="0" indent="0" algn="l">
              <a:lnSpc>
                <a:spcPct val="100000"/>
              </a:lnSpc>
              <a:spcBef>
                <a:spcPts val="0"/>
              </a:spcBef>
              <a:buNone/>
              <a:defRPr sz="3200" b="1">
                <a:latin typeface="+mj-lt"/>
              </a:defRPr>
            </a:lvl1pPr>
          </a:lstStyle>
          <a:p>
            <a:pPr lvl="0"/>
            <a:r>
              <a:rPr lang="en-US" dirty="0"/>
              <a:t>Title</a:t>
            </a:r>
          </a:p>
        </p:txBody>
      </p:sp>
      <p:sp>
        <p:nvSpPr>
          <p:cNvPr id="8" name="Text Placeholder 7">
            <a:extLst>
              <a:ext uri="{FF2B5EF4-FFF2-40B4-BE49-F238E27FC236}">
                <a16:creationId xmlns:a16="http://schemas.microsoft.com/office/drawing/2014/main" id="{E74962B5-3A78-4F66-A08D-7127237882EF}"/>
              </a:ext>
            </a:extLst>
          </p:cNvPr>
          <p:cNvSpPr>
            <a:spLocks noGrp="1"/>
          </p:cNvSpPr>
          <p:nvPr>
            <p:ph type="body" sz="quarter" idx="28" hasCustomPrompt="1"/>
          </p:nvPr>
        </p:nvSpPr>
        <p:spPr>
          <a:xfrm>
            <a:off x="4903785" y="4978911"/>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1" name="Text Placeholder 20">
            <a:extLst>
              <a:ext uri="{FF2B5EF4-FFF2-40B4-BE49-F238E27FC236}">
                <a16:creationId xmlns:a16="http://schemas.microsoft.com/office/drawing/2014/main" id="{F6546BC1-0C6B-4EDC-AFBC-0B7930DF3FBD}"/>
              </a:ext>
            </a:extLst>
          </p:cNvPr>
          <p:cNvSpPr>
            <a:spLocks noGrp="1"/>
          </p:cNvSpPr>
          <p:nvPr>
            <p:ph type="body" sz="quarter" idx="29" hasCustomPrompt="1"/>
          </p:nvPr>
        </p:nvSpPr>
        <p:spPr>
          <a:xfrm>
            <a:off x="4903785" y="5326573"/>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2" name="Text Placeholder 7">
            <a:extLst>
              <a:ext uri="{FF2B5EF4-FFF2-40B4-BE49-F238E27FC236}">
                <a16:creationId xmlns:a16="http://schemas.microsoft.com/office/drawing/2014/main" id="{091DCB7C-2FFB-493A-9F81-7B6A7A1330BD}"/>
              </a:ext>
            </a:extLst>
          </p:cNvPr>
          <p:cNvSpPr>
            <a:spLocks noGrp="1"/>
          </p:cNvSpPr>
          <p:nvPr>
            <p:ph type="body" sz="quarter" idx="30" hasCustomPrompt="1"/>
          </p:nvPr>
        </p:nvSpPr>
        <p:spPr>
          <a:xfrm>
            <a:off x="7437435" y="4957480"/>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4" name="Text Placeholder 7">
            <a:extLst>
              <a:ext uri="{FF2B5EF4-FFF2-40B4-BE49-F238E27FC236}">
                <a16:creationId xmlns:a16="http://schemas.microsoft.com/office/drawing/2014/main" id="{DB261857-3773-4F6A-B156-42B0074FD276}"/>
              </a:ext>
            </a:extLst>
          </p:cNvPr>
          <p:cNvSpPr>
            <a:spLocks noGrp="1"/>
          </p:cNvSpPr>
          <p:nvPr>
            <p:ph type="body" sz="quarter" idx="32" hasCustomPrompt="1"/>
          </p:nvPr>
        </p:nvSpPr>
        <p:spPr>
          <a:xfrm>
            <a:off x="9971085" y="4957480"/>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6" name="Text Placeholder 20">
            <a:extLst>
              <a:ext uri="{FF2B5EF4-FFF2-40B4-BE49-F238E27FC236}">
                <a16:creationId xmlns:a16="http://schemas.microsoft.com/office/drawing/2014/main" id="{2E58B847-390A-45F0-ADE1-9F3483137380}"/>
              </a:ext>
            </a:extLst>
          </p:cNvPr>
          <p:cNvSpPr>
            <a:spLocks noGrp="1"/>
          </p:cNvSpPr>
          <p:nvPr>
            <p:ph type="body" sz="quarter" idx="33" hasCustomPrompt="1"/>
          </p:nvPr>
        </p:nvSpPr>
        <p:spPr>
          <a:xfrm>
            <a:off x="7437435" y="531914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7" name="Text Placeholder 20">
            <a:extLst>
              <a:ext uri="{FF2B5EF4-FFF2-40B4-BE49-F238E27FC236}">
                <a16:creationId xmlns:a16="http://schemas.microsoft.com/office/drawing/2014/main" id="{98CA6BE4-536A-46E2-9722-502CB3A33E9A}"/>
              </a:ext>
            </a:extLst>
          </p:cNvPr>
          <p:cNvSpPr>
            <a:spLocks noGrp="1"/>
          </p:cNvSpPr>
          <p:nvPr>
            <p:ph type="body" sz="quarter" idx="34" hasCustomPrompt="1"/>
          </p:nvPr>
        </p:nvSpPr>
        <p:spPr>
          <a:xfrm>
            <a:off x="9971085" y="531914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Tree>
    <p:extLst>
      <p:ext uri="{BB962C8B-B14F-4D97-AF65-F5344CB8AC3E}">
        <p14:creationId xmlns:p14="http://schemas.microsoft.com/office/powerpoint/2010/main" val="3878588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3076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87504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476995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695429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1062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563132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6045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BA7C72-960C-4194-8706-927B3E7207D6}"/>
              </a:ext>
            </a:extLst>
          </p:cNvPr>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4" name="Footer Placeholder 3">
            <a:extLst>
              <a:ext uri="{FF2B5EF4-FFF2-40B4-BE49-F238E27FC236}">
                <a16:creationId xmlns:a16="http://schemas.microsoft.com/office/drawing/2014/main" id="{A85C4A92-91CA-4F52-AE0F-FDB2BF20291F}"/>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16538D93-1966-4331-A139-E2F172C03B85}"/>
              </a:ext>
            </a:extLst>
          </p:cNvPr>
          <p:cNvSpPr/>
          <p:nvPr userDrawn="1"/>
        </p:nvSpPr>
        <p:spPr>
          <a:xfrm>
            <a:off x="304800" y="228600"/>
            <a:ext cx="11582400" cy="6248400"/>
          </a:xfrm>
          <a:prstGeom prst="rect">
            <a:avLst/>
          </a:prstGeom>
          <a:noFill/>
          <a:ln w="12700">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593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ic &amp; Blue Paragraph">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E230826-AF1F-4BBA-8EF4-4852ADD7B9A4}"/>
              </a:ext>
            </a:extLst>
          </p:cNvPr>
          <p:cNvSpPr>
            <a:spLocks noGrp="1"/>
          </p:cNvSpPr>
          <p:nvPr>
            <p:ph type="pic" sz="quarter" idx="10"/>
          </p:nvPr>
        </p:nvSpPr>
        <p:spPr>
          <a:xfrm>
            <a:off x="5232400" y="2028503"/>
            <a:ext cx="6959600" cy="4095228"/>
          </a:xfrm>
          <a:custGeom>
            <a:avLst/>
            <a:gdLst>
              <a:gd name="connsiteX0" fmla="*/ 0 w 6959600"/>
              <a:gd name="connsiteY0" fmla="*/ 0 h 4095228"/>
              <a:gd name="connsiteX1" fmla="*/ 6959600 w 6959600"/>
              <a:gd name="connsiteY1" fmla="*/ 0 h 4095228"/>
              <a:gd name="connsiteX2" fmla="*/ 6959600 w 6959600"/>
              <a:gd name="connsiteY2" fmla="*/ 4095228 h 4095228"/>
              <a:gd name="connsiteX3" fmla="*/ 0 w 6959600"/>
              <a:gd name="connsiteY3" fmla="*/ 4095228 h 4095228"/>
            </a:gdLst>
            <a:ahLst/>
            <a:cxnLst>
              <a:cxn ang="0">
                <a:pos x="connsiteX0" y="connsiteY0"/>
              </a:cxn>
              <a:cxn ang="0">
                <a:pos x="connsiteX1" y="connsiteY1"/>
              </a:cxn>
              <a:cxn ang="0">
                <a:pos x="connsiteX2" y="connsiteY2"/>
              </a:cxn>
              <a:cxn ang="0">
                <a:pos x="connsiteX3" y="connsiteY3"/>
              </a:cxn>
            </a:cxnLst>
            <a:rect l="l" t="t" r="r" b="b"/>
            <a:pathLst>
              <a:path w="6959600" h="4095228">
                <a:moveTo>
                  <a:pt x="0" y="0"/>
                </a:moveTo>
                <a:lnTo>
                  <a:pt x="6959600" y="0"/>
                </a:lnTo>
                <a:lnTo>
                  <a:pt x="6959600" y="4095228"/>
                </a:lnTo>
                <a:lnTo>
                  <a:pt x="0" y="4095228"/>
                </a:lnTo>
                <a:close/>
              </a:path>
            </a:pathLst>
          </a:custGeom>
        </p:spPr>
      </p:sp>
      <p:sp>
        <p:nvSpPr>
          <p:cNvPr id="4" name="Rectangle 3">
            <a:extLst>
              <a:ext uri="{FF2B5EF4-FFF2-40B4-BE49-F238E27FC236}">
                <a16:creationId xmlns:a16="http://schemas.microsoft.com/office/drawing/2014/main" id="{1751ED43-E9C8-4AC5-B4C9-D11EB83EF3B8}"/>
              </a:ext>
            </a:extLst>
          </p:cNvPr>
          <p:cNvSpPr/>
          <p:nvPr userDrawn="1"/>
        </p:nvSpPr>
        <p:spPr>
          <a:xfrm flipH="1">
            <a:off x="0" y="2688486"/>
            <a:ext cx="6096000" cy="2775262"/>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5">
            <a:extLst>
              <a:ext uri="{FF2B5EF4-FFF2-40B4-BE49-F238E27FC236}">
                <a16:creationId xmlns:a16="http://schemas.microsoft.com/office/drawing/2014/main" id="{3BAF8B5A-FF1A-43E7-9074-BED8D02C0114}"/>
              </a:ext>
            </a:extLst>
          </p:cNvPr>
          <p:cNvSpPr>
            <a:spLocks noGrp="1"/>
          </p:cNvSpPr>
          <p:nvPr>
            <p:ph type="body" sz="quarter" idx="23" hasCustomPrompt="1"/>
          </p:nvPr>
        </p:nvSpPr>
        <p:spPr>
          <a:xfrm>
            <a:off x="2401390" y="511321"/>
            <a:ext cx="7389219"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8" name="Text Placeholder 76">
            <a:extLst>
              <a:ext uri="{FF2B5EF4-FFF2-40B4-BE49-F238E27FC236}">
                <a16:creationId xmlns:a16="http://schemas.microsoft.com/office/drawing/2014/main" id="{A6556EC1-E722-4A1E-A841-3039999EA925}"/>
              </a:ext>
            </a:extLst>
          </p:cNvPr>
          <p:cNvSpPr>
            <a:spLocks noGrp="1"/>
          </p:cNvSpPr>
          <p:nvPr>
            <p:ph type="body" sz="quarter" idx="27" hasCustomPrompt="1"/>
          </p:nvPr>
        </p:nvSpPr>
        <p:spPr>
          <a:xfrm>
            <a:off x="506663" y="2887873"/>
            <a:ext cx="5322637" cy="2376488"/>
          </a:xfrm>
          <a:prstGeom prst="rect">
            <a:avLst/>
          </a:prstGeom>
        </p:spPr>
        <p:txBody>
          <a:bodyPr/>
          <a:lstStyle>
            <a:lvl1pPr marL="0" indent="0">
              <a:lnSpc>
                <a:spcPct val="100000"/>
              </a:lnSpc>
              <a:spcBef>
                <a:spcPts val="0"/>
              </a:spcBef>
              <a:buNone/>
              <a:defRPr sz="1200">
                <a:solidFill>
                  <a:schemeClr val="bg1"/>
                </a:solidFill>
                <a:latin typeface="+mn-lt"/>
              </a:defRPr>
            </a:lvl1pPr>
          </a:lstStyle>
          <a:p>
            <a:pPr lvl="0"/>
            <a:r>
              <a:rPr lang="en-US" dirty="0"/>
              <a:t>Content</a:t>
            </a:r>
          </a:p>
        </p:txBody>
      </p:sp>
    </p:spTree>
    <p:extLst>
      <p:ext uri="{BB962C8B-B14F-4D97-AF65-F5344CB8AC3E}">
        <p14:creationId xmlns:p14="http://schemas.microsoft.com/office/powerpoint/2010/main" val="227832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lue Bar for Numbers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38AC0-9874-4983-BAC6-6851415E8800}"/>
              </a:ext>
            </a:extLst>
          </p:cNvPr>
          <p:cNvSpPr/>
          <p:nvPr userDrawn="1"/>
        </p:nvSpPr>
        <p:spPr>
          <a:xfrm>
            <a:off x="-1" y="4474633"/>
            <a:ext cx="10882314" cy="133773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691E5C45-90E6-4D7E-8F87-DCE4476C75BC}"/>
              </a:ext>
            </a:extLst>
          </p:cNvPr>
          <p:cNvSpPr>
            <a:spLocks noGrp="1"/>
          </p:cNvSpPr>
          <p:nvPr>
            <p:ph type="pic" sz="quarter" idx="10"/>
          </p:nvPr>
        </p:nvSpPr>
        <p:spPr>
          <a:xfrm>
            <a:off x="1" y="0"/>
            <a:ext cx="5546361" cy="3429000"/>
          </a:xfrm>
          <a:custGeom>
            <a:avLst/>
            <a:gdLst>
              <a:gd name="connsiteX0" fmla="*/ 0 w 5546361"/>
              <a:gd name="connsiteY0" fmla="*/ 0 h 3429000"/>
              <a:gd name="connsiteX1" fmla="*/ 5546361 w 5546361"/>
              <a:gd name="connsiteY1" fmla="*/ 0 h 3429000"/>
              <a:gd name="connsiteX2" fmla="*/ 5546361 w 5546361"/>
              <a:gd name="connsiteY2" fmla="*/ 3429000 h 3429000"/>
              <a:gd name="connsiteX3" fmla="*/ 0 w 554636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546361" h="3429000">
                <a:moveTo>
                  <a:pt x="0" y="0"/>
                </a:moveTo>
                <a:lnTo>
                  <a:pt x="5546361" y="0"/>
                </a:lnTo>
                <a:lnTo>
                  <a:pt x="5546361" y="3429000"/>
                </a:lnTo>
                <a:lnTo>
                  <a:pt x="0" y="3429000"/>
                </a:lnTo>
                <a:close/>
              </a:path>
            </a:pathLst>
          </a:custGeom>
        </p:spPr>
      </p:sp>
      <p:sp>
        <p:nvSpPr>
          <p:cNvPr id="20" name="Text Placeholder 76">
            <a:extLst>
              <a:ext uri="{FF2B5EF4-FFF2-40B4-BE49-F238E27FC236}">
                <a16:creationId xmlns:a16="http://schemas.microsoft.com/office/drawing/2014/main" id="{331DF9E8-BEE4-4A09-A2AA-E7DBAAE2E0B9}"/>
              </a:ext>
            </a:extLst>
          </p:cNvPr>
          <p:cNvSpPr>
            <a:spLocks noGrp="1"/>
          </p:cNvSpPr>
          <p:nvPr>
            <p:ph type="body" sz="quarter" idx="27" hasCustomPrompt="1"/>
          </p:nvPr>
        </p:nvSpPr>
        <p:spPr>
          <a:xfrm>
            <a:off x="6434022" y="1653910"/>
            <a:ext cx="5012711" cy="2657475"/>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21" name="Text Placeholder 25">
            <a:extLst>
              <a:ext uri="{FF2B5EF4-FFF2-40B4-BE49-F238E27FC236}">
                <a16:creationId xmlns:a16="http://schemas.microsoft.com/office/drawing/2014/main" id="{17DC0CE2-EE72-4039-B025-A621AFF209FF}"/>
              </a:ext>
            </a:extLst>
          </p:cNvPr>
          <p:cNvSpPr>
            <a:spLocks noGrp="1"/>
          </p:cNvSpPr>
          <p:nvPr>
            <p:ph type="body" sz="quarter" idx="23" hasCustomPrompt="1"/>
          </p:nvPr>
        </p:nvSpPr>
        <p:spPr>
          <a:xfrm>
            <a:off x="6434022" y="391320"/>
            <a:ext cx="5012711" cy="1099343"/>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	</a:t>
            </a:r>
          </a:p>
        </p:txBody>
      </p:sp>
      <p:sp>
        <p:nvSpPr>
          <p:cNvPr id="36" name="Text Placeholder 7">
            <a:extLst>
              <a:ext uri="{FF2B5EF4-FFF2-40B4-BE49-F238E27FC236}">
                <a16:creationId xmlns:a16="http://schemas.microsoft.com/office/drawing/2014/main" id="{25CC5825-2B8E-457A-AC6B-424B9C9B248B}"/>
              </a:ext>
            </a:extLst>
          </p:cNvPr>
          <p:cNvSpPr>
            <a:spLocks noGrp="1"/>
          </p:cNvSpPr>
          <p:nvPr>
            <p:ph type="body" sz="quarter" idx="28" hasCustomPrompt="1"/>
          </p:nvPr>
        </p:nvSpPr>
        <p:spPr>
          <a:xfrm>
            <a:off x="979482" y="4883656"/>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37" name="Text Placeholder 20">
            <a:extLst>
              <a:ext uri="{FF2B5EF4-FFF2-40B4-BE49-F238E27FC236}">
                <a16:creationId xmlns:a16="http://schemas.microsoft.com/office/drawing/2014/main" id="{5CCE3107-08B8-4930-A0C9-15C48766E6E7}"/>
              </a:ext>
            </a:extLst>
          </p:cNvPr>
          <p:cNvSpPr>
            <a:spLocks noGrp="1"/>
          </p:cNvSpPr>
          <p:nvPr>
            <p:ph type="body" sz="quarter" idx="29" hasCustomPrompt="1"/>
          </p:nvPr>
        </p:nvSpPr>
        <p:spPr>
          <a:xfrm>
            <a:off x="979482" y="5231318"/>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38" name="Text Placeholder 7">
            <a:extLst>
              <a:ext uri="{FF2B5EF4-FFF2-40B4-BE49-F238E27FC236}">
                <a16:creationId xmlns:a16="http://schemas.microsoft.com/office/drawing/2014/main" id="{AD437E40-DFFE-4AF6-AEEF-47358BB324D2}"/>
              </a:ext>
            </a:extLst>
          </p:cNvPr>
          <p:cNvSpPr>
            <a:spLocks noGrp="1"/>
          </p:cNvSpPr>
          <p:nvPr>
            <p:ph type="body" sz="quarter" idx="32" hasCustomPrompt="1"/>
          </p:nvPr>
        </p:nvSpPr>
        <p:spPr>
          <a:xfrm>
            <a:off x="6046782" y="4862225"/>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39" name="Text Placeholder 20">
            <a:extLst>
              <a:ext uri="{FF2B5EF4-FFF2-40B4-BE49-F238E27FC236}">
                <a16:creationId xmlns:a16="http://schemas.microsoft.com/office/drawing/2014/main" id="{AB0C0F6E-D876-4A0E-9811-D1C9CC5C3D15}"/>
              </a:ext>
            </a:extLst>
          </p:cNvPr>
          <p:cNvSpPr>
            <a:spLocks noGrp="1"/>
          </p:cNvSpPr>
          <p:nvPr>
            <p:ph type="body" sz="quarter" idx="33" hasCustomPrompt="1"/>
          </p:nvPr>
        </p:nvSpPr>
        <p:spPr>
          <a:xfrm>
            <a:off x="3513132" y="5223890"/>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40" name="Text Placeholder 20">
            <a:extLst>
              <a:ext uri="{FF2B5EF4-FFF2-40B4-BE49-F238E27FC236}">
                <a16:creationId xmlns:a16="http://schemas.microsoft.com/office/drawing/2014/main" id="{D3B5284F-821D-4239-85EF-FFC82E0A1B19}"/>
              </a:ext>
            </a:extLst>
          </p:cNvPr>
          <p:cNvSpPr>
            <a:spLocks noGrp="1"/>
          </p:cNvSpPr>
          <p:nvPr>
            <p:ph type="body" sz="quarter" idx="34" hasCustomPrompt="1"/>
          </p:nvPr>
        </p:nvSpPr>
        <p:spPr>
          <a:xfrm>
            <a:off x="6046782" y="5223890"/>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41" name="Text Placeholder 7">
            <a:extLst>
              <a:ext uri="{FF2B5EF4-FFF2-40B4-BE49-F238E27FC236}">
                <a16:creationId xmlns:a16="http://schemas.microsoft.com/office/drawing/2014/main" id="{4071B758-16F6-49F5-98BF-F0BFF2191DC8}"/>
              </a:ext>
            </a:extLst>
          </p:cNvPr>
          <p:cNvSpPr>
            <a:spLocks noGrp="1"/>
          </p:cNvSpPr>
          <p:nvPr>
            <p:ph type="body" sz="quarter" idx="35" hasCustomPrompt="1"/>
          </p:nvPr>
        </p:nvSpPr>
        <p:spPr>
          <a:xfrm>
            <a:off x="3513132" y="4864318"/>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42" name="Text Placeholder 20">
            <a:extLst>
              <a:ext uri="{FF2B5EF4-FFF2-40B4-BE49-F238E27FC236}">
                <a16:creationId xmlns:a16="http://schemas.microsoft.com/office/drawing/2014/main" id="{2FC6F7BB-BE83-4C3E-9A40-DC8BEA7181D7}"/>
              </a:ext>
            </a:extLst>
          </p:cNvPr>
          <p:cNvSpPr>
            <a:spLocks noGrp="1"/>
          </p:cNvSpPr>
          <p:nvPr>
            <p:ph type="body" sz="quarter" idx="36" hasCustomPrompt="1"/>
          </p:nvPr>
        </p:nvSpPr>
        <p:spPr>
          <a:xfrm>
            <a:off x="8513757" y="5223890"/>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43" name="Text Placeholder 7">
            <a:extLst>
              <a:ext uri="{FF2B5EF4-FFF2-40B4-BE49-F238E27FC236}">
                <a16:creationId xmlns:a16="http://schemas.microsoft.com/office/drawing/2014/main" id="{0F252683-B3CD-4B88-8B86-F57CC0672F1B}"/>
              </a:ext>
            </a:extLst>
          </p:cNvPr>
          <p:cNvSpPr>
            <a:spLocks noGrp="1"/>
          </p:cNvSpPr>
          <p:nvPr>
            <p:ph type="body" sz="quarter" idx="37" hasCustomPrompt="1"/>
          </p:nvPr>
        </p:nvSpPr>
        <p:spPr>
          <a:xfrm>
            <a:off x="8513757" y="4864318"/>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Tree>
    <p:extLst>
      <p:ext uri="{BB962C8B-B14F-4D97-AF65-F5344CB8AC3E}">
        <p14:creationId xmlns:p14="http://schemas.microsoft.com/office/powerpoint/2010/main" val="2676585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D47E08-52E1-4545-ABF9-44F7D4BC2367}"/>
              </a:ext>
            </a:extLst>
          </p:cNvPr>
          <p:cNvGrpSpPr/>
          <p:nvPr userDrawn="1"/>
        </p:nvGrpSpPr>
        <p:grpSpPr>
          <a:xfrm>
            <a:off x="4013215" y="1964835"/>
            <a:ext cx="4172918" cy="4158144"/>
            <a:chOff x="4013215" y="2082314"/>
            <a:chExt cx="4172918" cy="4158144"/>
          </a:xfrm>
        </p:grpSpPr>
        <p:sp>
          <p:nvSpPr>
            <p:cNvPr id="4" name="Freeform 5">
              <a:extLst>
                <a:ext uri="{FF2B5EF4-FFF2-40B4-BE49-F238E27FC236}">
                  <a16:creationId xmlns:a16="http://schemas.microsoft.com/office/drawing/2014/main" id="{0AA40187-5705-475F-B594-83EE6603A765}"/>
                </a:ext>
              </a:extLst>
            </p:cNvPr>
            <p:cNvSpPr>
              <a:spLocks/>
            </p:cNvSpPr>
            <p:nvPr/>
          </p:nvSpPr>
          <p:spPr bwMode="auto">
            <a:xfrm rot="18900000">
              <a:off x="6310267" y="3422512"/>
              <a:ext cx="1875866" cy="2435992"/>
            </a:xfrm>
            <a:custGeom>
              <a:avLst/>
              <a:gdLst>
                <a:gd name="T0" fmla="*/ 1647 w 3205"/>
                <a:gd name="T1" fmla="*/ 3272 h 4162"/>
                <a:gd name="T2" fmla="*/ 1307 w 3205"/>
                <a:gd name="T3" fmla="*/ 3026 h 4162"/>
                <a:gd name="T4" fmla="*/ 1309 w 3205"/>
                <a:gd name="T5" fmla="*/ 2758 h 4162"/>
                <a:gd name="T6" fmla="*/ 1323 w 3205"/>
                <a:gd name="T7" fmla="*/ 2632 h 4162"/>
                <a:gd name="T8" fmla="*/ 1343 w 3205"/>
                <a:gd name="T9" fmla="*/ 2560 h 4162"/>
                <a:gd name="T10" fmla="*/ 1375 w 3205"/>
                <a:gd name="T11" fmla="*/ 2502 h 4162"/>
                <a:gd name="T12" fmla="*/ 1421 w 3205"/>
                <a:gd name="T13" fmla="*/ 2452 h 4162"/>
                <a:gd name="T14" fmla="*/ 1483 w 3205"/>
                <a:gd name="T15" fmla="*/ 2412 h 4162"/>
                <a:gd name="T16" fmla="*/ 1665 w 3205"/>
                <a:gd name="T17" fmla="*/ 2332 h 4162"/>
                <a:gd name="T18" fmla="*/ 1805 w 3205"/>
                <a:gd name="T19" fmla="*/ 2274 h 4162"/>
                <a:gd name="T20" fmla="*/ 2017 w 3205"/>
                <a:gd name="T21" fmla="*/ 2166 h 4162"/>
                <a:gd name="T22" fmla="*/ 2225 w 3205"/>
                <a:gd name="T23" fmla="*/ 2032 h 4162"/>
                <a:gd name="T24" fmla="*/ 2425 w 3205"/>
                <a:gd name="T25" fmla="*/ 1872 h 4162"/>
                <a:gd name="T26" fmla="*/ 2613 w 3205"/>
                <a:gd name="T27" fmla="*/ 1684 h 4162"/>
                <a:gd name="T28" fmla="*/ 2783 w 3205"/>
                <a:gd name="T29" fmla="*/ 1470 h 4162"/>
                <a:gd name="T30" fmla="*/ 2931 w 3205"/>
                <a:gd name="T31" fmla="*/ 1230 h 4162"/>
                <a:gd name="T32" fmla="*/ 3053 w 3205"/>
                <a:gd name="T33" fmla="*/ 964 h 4162"/>
                <a:gd name="T34" fmla="*/ 3141 w 3205"/>
                <a:gd name="T35" fmla="*/ 670 h 4162"/>
                <a:gd name="T36" fmla="*/ 3181 w 3205"/>
                <a:gd name="T37" fmla="*/ 458 h 4162"/>
                <a:gd name="T38" fmla="*/ 3199 w 3205"/>
                <a:gd name="T39" fmla="*/ 292 h 4162"/>
                <a:gd name="T40" fmla="*/ 3205 w 3205"/>
                <a:gd name="T41" fmla="*/ 120 h 4162"/>
                <a:gd name="T42" fmla="*/ 2199 w 3205"/>
                <a:gd name="T43" fmla="*/ 0 h 4162"/>
                <a:gd name="T44" fmla="*/ 2205 w 3205"/>
                <a:gd name="T45" fmla="*/ 142 h 4162"/>
                <a:gd name="T46" fmla="*/ 2187 w 3205"/>
                <a:gd name="T47" fmla="*/ 350 h 4162"/>
                <a:gd name="T48" fmla="*/ 2139 w 3205"/>
                <a:gd name="T49" fmla="*/ 550 h 4162"/>
                <a:gd name="T50" fmla="*/ 2065 w 3205"/>
                <a:gd name="T51" fmla="*/ 740 h 4162"/>
                <a:gd name="T52" fmla="*/ 1965 w 3205"/>
                <a:gd name="T53" fmla="*/ 916 h 4162"/>
                <a:gd name="T54" fmla="*/ 1843 w 3205"/>
                <a:gd name="T55" fmla="*/ 1074 h 4162"/>
                <a:gd name="T56" fmla="*/ 1701 w 3205"/>
                <a:gd name="T57" fmla="*/ 1212 h 4162"/>
                <a:gd name="T58" fmla="*/ 1541 w 3205"/>
                <a:gd name="T59" fmla="*/ 1330 h 4162"/>
                <a:gd name="T60" fmla="*/ 1367 w 3205"/>
                <a:gd name="T61" fmla="*/ 1422 h 4162"/>
                <a:gd name="T62" fmla="*/ 1181 w 3205"/>
                <a:gd name="T63" fmla="*/ 1486 h 4162"/>
                <a:gd name="T64" fmla="*/ 985 w 3205"/>
                <a:gd name="T65" fmla="*/ 1518 h 4162"/>
                <a:gd name="T66" fmla="*/ 877 w 3205"/>
                <a:gd name="T67" fmla="*/ 1532 h 4162"/>
                <a:gd name="T68" fmla="*/ 782 w 3205"/>
                <a:gd name="T69" fmla="*/ 1556 h 4162"/>
                <a:gd name="T70" fmla="*/ 698 w 3205"/>
                <a:gd name="T71" fmla="*/ 1588 h 4162"/>
                <a:gd name="T72" fmla="*/ 624 w 3205"/>
                <a:gd name="T73" fmla="*/ 1628 h 4162"/>
                <a:gd name="T74" fmla="*/ 560 w 3205"/>
                <a:gd name="T75" fmla="*/ 1676 h 4162"/>
                <a:gd name="T76" fmla="*/ 506 w 3205"/>
                <a:gd name="T77" fmla="*/ 1732 h 4162"/>
                <a:gd name="T78" fmla="*/ 448 w 3205"/>
                <a:gd name="T79" fmla="*/ 1818 h 4162"/>
                <a:gd name="T80" fmla="*/ 384 w 3205"/>
                <a:gd name="T81" fmla="*/ 1968 h 4162"/>
                <a:gd name="T82" fmla="*/ 348 w 3205"/>
                <a:gd name="T83" fmla="*/ 2142 h 4162"/>
                <a:gd name="T84" fmla="*/ 330 w 3205"/>
                <a:gd name="T85" fmla="*/ 2338 h 4162"/>
                <a:gd name="T86" fmla="*/ 326 w 3205"/>
                <a:gd name="T87" fmla="*/ 2626 h 4162"/>
                <a:gd name="T88" fmla="*/ 338 w 3205"/>
                <a:gd name="T89" fmla="*/ 3104 h 4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5" h="4162">
                  <a:moveTo>
                    <a:pt x="0" y="3272"/>
                  </a:moveTo>
                  <a:lnTo>
                    <a:pt x="794" y="4162"/>
                  </a:lnTo>
                  <a:lnTo>
                    <a:pt x="1647" y="3272"/>
                  </a:lnTo>
                  <a:lnTo>
                    <a:pt x="1307" y="3272"/>
                  </a:lnTo>
                  <a:lnTo>
                    <a:pt x="1307" y="3272"/>
                  </a:lnTo>
                  <a:lnTo>
                    <a:pt x="1307" y="3026"/>
                  </a:lnTo>
                  <a:lnTo>
                    <a:pt x="1307" y="2924"/>
                  </a:lnTo>
                  <a:lnTo>
                    <a:pt x="1307" y="2836"/>
                  </a:lnTo>
                  <a:lnTo>
                    <a:pt x="1309" y="2758"/>
                  </a:lnTo>
                  <a:lnTo>
                    <a:pt x="1315" y="2690"/>
                  </a:lnTo>
                  <a:lnTo>
                    <a:pt x="1319" y="2660"/>
                  </a:lnTo>
                  <a:lnTo>
                    <a:pt x="1323" y="2632"/>
                  </a:lnTo>
                  <a:lnTo>
                    <a:pt x="1329" y="2606"/>
                  </a:lnTo>
                  <a:lnTo>
                    <a:pt x="1335" y="2582"/>
                  </a:lnTo>
                  <a:lnTo>
                    <a:pt x="1343" y="2560"/>
                  </a:lnTo>
                  <a:lnTo>
                    <a:pt x="1353" y="2538"/>
                  </a:lnTo>
                  <a:lnTo>
                    <a:pt x="1363" y="2520"/>
                  </a:lnTo>
                  <a:lnTo>
                    <a:pt x="1375" y="2502"/>
                  </a:lnTo>
                  <a:lnTo>
                    <a:pt x="1389" y="2484"/>
                  </a:lnTo>
                  <a:lnTo>
                    <a:pt x="1403" y="2468"/>
                  </a:lnTo>
                  <a:lnTo>
                    <a:pt x="1421" y="2452"/>
                  </a:lnTo>
                  <a:lnTo>
                    <a:pt x="1439" y="2438"/>
                  </a:lnTo>
                  <a:lnTo>
                    <a:pt x="1461" y="2424"/>
                  </a:lnTo>
                  <a:lnTo>
                    <a:pt x="1483" y="2412"/>
                  </a:lnTo>
                  <a:lnTo>
                    <a:pt x="1535" y="2384"/>
                  </a:lnTo>
                  <a:lnTo>
                    <a:pt x="1595" y="2358"/>
                  </a:lnTo>
                  <a:lnTo>
                    <a:pt x="1665" y="2332"/>
                  </a:lnTo>
                  <a:lnTo>
                    <a:pt x="1665" y="2332"/>
                  </a:lnTo>
                  <a:lnTo>
                    <a:pt x="1735" y="2304"/>
                  </a:lnTo>
                  <a:lnTo>
                    <a:pt x="1805" y="2274"/>
                  </a:lnTo>
                  <a:lnTo>
                    <a:pt x="1875" y="2242"/>
                  </a:lnTo>
                  <a:lnTo>
                    <a:pt x="1947" y="2206"/>
                  </a:lnTo>
                  <a:lnTo>
                    <a:pt x="2017" y="2166"/>
                  </a:lnTo>
                  <a:lnTo>
                    <a:pt x="2087" y="2124"/>
                  </a:lnTo>
                  <a:lnTo>
                    <a:pt x="2155" y="2080"/>
                  </a:lnTo>
                  <a:lnTo>
                    <a:pt x="2225" y="2032"/>
                  </a:lnTo>
                  <a:lnTo>
                    <a:pt x="2293" y="1982"/>
                  </a:lnTo>
                  <a:lnTo>
                    <a:pt x="2359" y="1928"/>
                  </a:lnTo>
                  <a:lnTo>
                    <a:pt x="2425" y="1872"/>
                  </a:lnTo>
                  <a:lnTo>
                    <a:pt x="2489" y="1812"/>
                  </a:lnTo>
                  <a:lnTo>
                    <a:pt x="2553" y="1750"/>
                  </a:lnTo>
                  <a:lnTo>
                    <a:pt x="2613" y="1684"/>
                  </a:lnTo>
                  <a:lnTo>
                    <a:pt x="2673" y="1616"/>
                  </a:lnTo>
                  <a:lnTo>
                    <a:pt x="2729" y="1544"/>
                  </a:lnTo>
                  <a:lnTo>
                    <a:pt x="2783" y="1470"/>
                  </a:lnTo>
                  <a:lnTo>
                    <a:pt x="2835" y="1394"/>
                  </a:lnTo>
                  <a:lnTo>
                    <a:pt x="2885" y="1314"/>
                  </a:lnTo>
                  <a:lnTo>
                    <a:pt x="2931" y="1230"/>
                  </a:lnTo>
                  <a:lnTo>
                    <a:pt x="2975" y="1144"/>
                  </a:lnTo>
                  <a:lnTo>
                    <a:pt x="3015" y="1056"/>
                  </a:lnTo>
                  <a:lnTo>
                    <a:pt x="3053" y="964"/>
                  </a:lnTo>
                  <a:lnTo>
                    <a:pt x="3087" y="868"/>
                  </a:lnTo>
                  <a:lnTo>
                    <a:pt x="3117" y="770"/>
                  </a:lnTo>
                  <a:lnTo>
                    <a:pt x="3141" y="670"/>
                  </a:lnTo>
                  <a:lnTo>
                    <a:pt x="3163" y="566"/>
                  </a:lnTo>
                  <a:lnTo>
                    <a:pt x="3173" y="512"/>
                  </a:lnTo>
                  <a:lnTo>
                    <a:pt x="3181" y="458"/>
                  </a:lnTo>
                  <a:lnTo>
                    <a:pt x="3189" y="404"/>
                  </a:lnTo>
                  <a:lnTo>
                    <a:pt x="3193" y="348"/>
                  </a:lnTo>
                  <a:lnTo>
                    <a:pt x="3199" y="292"/>
                  </a:lnTo>
                  <a:lnTo>
                    <a:pt x="3203" y="236"/>
                  </a:lnTo>
                  <a:lnTo>
                    <a:pt x="3205" y="178"/>
                  </a:lnTo>
                  <a:lnTo>
                    <a:pt x="3205" y="120"/>
                  </a:lnTo>
                  <a:lnTo>
                    <a:pt x="3205" y="60"/>
                  </a:lnTo>
                  <a:lnTo>
                    <a:pt x="3205" y="0"/>
                  </a:lnTo>
                  <a:lnTo>
                    <a:pt x="2199" y="0"/>
                  </a:lnTo>
                  <a:lnTo>
                    <a:pt x="2199" y="0"/>
                  </a:lnTo>
                  <a:lnTo>
                    <a:pt x="2205" y="72"/>
                  </a:lnTo>
                  <a:lnTo>
                    <a:pt x="2205" y="142"/>
                  </a:lnTo>
                  <a:lnTo>
                    <a:pt x="2203" y="212"/>
                  </a:lnTo>
                  <a:lnTo>
                    <a:pt x="2197" y="282"/>
                  </a:lnTo>
                  <a:lnTo>
                    <a:pt x="2187" y="350"/>
                  </a:lnTo>
                  <a:lnTo>
                    <a:pt x="2175" y="418"/>
                  </a:lnTo>
                  <a:lnTo>
                    <a:pt x="2159" y="486"/>
                  </a:lnTo>
                  <a:lnTo>
                    <a:pt x="2139" y="550"/>
                  </a:lnTo>
                  <a:lnTo>
                    <a:pt x="2117" y="616"/>
                  </a:lnTo>
                  <a:lnTo>
                    <a:pt x="2093" y="678"/>
                  </a:lnTo>
                  <a:lnTo>
                    <a:pt x="2065" y="740"/>
                  </a:lnTo>
                  <a:lnTo>
                    <a:pt x="2035" y="800"/>
                  </a:lnTo>
                  <a:lnTo>
                    <a:pt x="2001" y="858"/>
                  </a:lnTo>
                  <a:lnTo>
                    <a:pt x="1965" y="916"/>
                  </a:lnTo>
                  <a:lnTo>
                    <a:pt x="1927" y="970"/>
                  </a:lnTo>
                  <a:lnTo>
                    <a:pt x="1885" y="1022"/>
                  </a:lnTo>
                  <a:lnTo>
                    <a:pt x="1843" y="1074"/>
                  </a:lnTo>
                  <a:lnTo>
                    <a:pt x="1797" y="1122"/>
                  </a:lnTo>
                  <a:lnTo>
                    <a:pt x="1751" y="1168"/>
                  </a:lnTo>
                  <a:lnTo>
                    <a:pt x="1701" y="1212"/>
                  </a:lnTo>
                  <a:lnTo>
                    <a:pt x="1649" y="1254"/>
                  </a:lnTo>
                  <a:lnTo>
                    <a:pt x="1597" y="1294"/>
                  </a:lnTo>
                  <a:lnTo>
                    <a:pt x="1541" y="1330"/>
                  </a:lnTo>
                  <a:lnTo>
                    <a:pt x="1485" y="1364"/>
                  </a:lnTo>
                  <a:lnTo>
                    <a:pt x="1427" y="1394"/>
                  </a:lnTo>
                  <a:lnTo>
                    <a:pt x="1367" y="1422"/>
                  </a:lnTo>
                  <a:lnTo>
                    <a:pt x="1307" y="1446"/>
                  </a:lnTo>
                  <a:lnTo>
                    <a:pt x="1245" y="1468"/>
                  </a:lnTo>
                  <a:lnTo>
                    <a:pt x="1181" y="1486"/>
                  </a:lnTo>
                  <a:lnTo>
                    <a:pt x="1117" y="1500"/>
                  </a:lnTo>
                  <a:lnTo>
                    <a:pt x="1051" y="1510"/>
                  </a:lnTo>
                  <a:lnTo>
                    <a:pt x="985" y="1518"/>
                  </a:lnTo>
                  <a:lnTo>
                    <a:pt x="985" y="1518"/>
                  </a:lnTo>
                  <a:lnTo>
                    <a:pt x="911" y="1526"/>
                  </a:lnTo>
                  <a:lnTo>
                    <a:pt x="877" y="1532"/>
                  </a:lnTo>
                  <a:lnTo>
                    <a:pt x="843" y="1540"/>
                  </a:lnTo>
                  <a:lnTo>
                    <a:pt x="811" y="1548"/>
                  </a:lnTo>
                  <a:lnTo>
                    <a:pt x="782" y="1556"/>
                  </a:lnTo>
                  <a:lnTo>
                    <a:pt x="752" y="1566"/>
                  </a:lnTo>
                  <a:lnTo>
                    <a:pt x="724" y="1576"/>
                  </a:lnTo>
                  <a:lnTo>
                    <a:pt x="698" y="1588"/>
                  </a:lnTo>
                  <a:lnTo>
                    <a:pt x="672" y="1600"/>
                  </a:lnTo>
                  <a:lnTo>
                    <a:pt x="648" y="1614"/>
                  </a:lnTo>
                  <a:lnTo>
                    <a:pt x="624" y="1628"/>
                  </a:lnTo>
                  <a:lnTo>
                    <a:pt x="602" y="1644"/>
                  </a:lnTo>
                  <a:lnTo>
                    <a:pt x="580" y="1660"/>
                  </a:lnTo>
                  <a:lnTo>
                    <a:pt x="560" y="1676"/>
                  </a:lnTo>
                  <a:lnTo>
                    <a:pt x="542" y="1694"/>
                  </a:lnTo>
                  <a:lnTo>
                    <a:pt x="524" y="1712"/>
                  </a:lnTo>
                  <a:lnTo>
                    <a:pt x="506" y="1732"/>
                  </a:lnTo>
                  <a:lnTo>
                    <a:pt x="490" y="1752"/>
                  </a:lnTo>
                  <a:lnTo>
                    <a:pt x="476" y="1774"/>
                  </a:lnTo>
                  <a:lnTo>
                    <a:pt x="448" y="1818"/>
                  </a:lnTo>
                  <a:lnTo>
                    <a:pt x="424" y="1864"/>
                  </a:lnTo>
                  <a:lnTo>
                    <a:pt x="402" y="1914"/>
                  </a:lnTo>
                  <a:lnTo>
                    <a:pt x="384" y="1968"/>
                  </a:lnTo>
                  <a:lnTo>
                    <a:pt x="370" y="2024"/>
                  </a:lnTo>
                  <a:lnTo>
                    <a:pt x="358" y="2082"/>
                  </a:lnTo>
                  <a:lnTo>
                    <a:pt x="348" y="2142"/>
                  </a:lnTo>
                  <a:lnTo>
                    <a:pt x="340" y="2206"/>
                  </a:lnTo>
                  <a:lnTo>
                    <a:pt x="334" y="2270"/>
                  </a:lnTo>
                  <a:lnTo>
                    <a:pt x="330" y="2338"/>
                  </a:lnTo>
                  <a:lnTo>
                    <a:pt x="326" y="2406"/>
                  </a:lnTo>
                  <a:lnTo>
                    <a:pt x="326" y="2478"/>
                  </a:lnTo>
                  <a:lnTo>
                    <a:pt x="326" y="2626"/>
                  </a:lnTo>
                  <a:lnTo>
                    <a:pt x="330" y="2780"/>
                  </a:lnTo>
                  <a:lnTo>
                    <a:pt x="334" y="2940"/>
                  </a:lnTo>
                  <a:lnTo>
                    <a:pt x="338" y="3104"/>
                  </a:lnTo>
                  <a:lnTo>
                    <a:pt x="340" y="3272"/>
                  </a:lnTo>
                  <a:lnTo>
                    <a:pt x="0" y="3272"/>
                  </a:lnTo>
                  <a:close/>
                </a:path>
              </a:pathLst>
            </a:custGeom>
            <a:solidFill>
              <a:srgbClr val="51AC42"/>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7">
              <a:extLst>
                <a:ext uri="{FF2B5EF4-FFF2-40B4-BE49-F238E27FC236}">
                  <a16:creationId xmlns:a16="http://schemas.microsoft.com/office/drawing/2014/main" id="{EB982BB0-EF0F-4020-B871-3674C24292F8}"/>
                </a:ext>
              </a:extLst>
            </p:cNvPr>
            <p:cNvSpPr>
              <a:spLocks/>
            </p:cNvSpPr>
            <p:nvPr/>
          </p:nvSpPr>
          <p:spPr bwMode="auto">
            <a:xfrm rot="18900000">
              <a:off x="5368898" y="2082314"/>
              <a:ext cx="2434237" cy="1879963"/>
            </a:xfrm>
            <a:custGeom>
              <a:avLst/>
              <a:gdLst>
                <a:gd name="T0" fmla="*/ 3269 w 4159"/>
                <a:gd name="T1" fmla="*/ 1564 h 3212"/>
                <a:gd name="T2" fmla="*/ 3023 w 4159"/>
                <a:gd name="T3" fmla="*/ 1904 h 3212"/>
                <a:gd name="T4" fmla="*/ 2755 w 4159"/>
                <a:gd name="T5" fmla="*/ 1900 h 3212"/>
                <a:gd name="T6" fmla="*/ 2629 w 4159"/>
                <a:gd name="T7" fmla="*/ 1888 h 3212"/>
                <a:gd name="T8" fmla="*/ 2557 w 4159"/>
                <a:gd name="T9" fmla="*/ 1866 h 3212"/>
                <a:gd name="T10" fmla="*/ 2499 w 4159"/>
                <a:gd name="T11" fmla="*/ 1836 h 3212"/>
                <a:gd name="T12" fmla="*/ 2449 w 4159"/>
                <a:gd name="T13" fmla="*/ 1790 h 3212"/>
                <a:gd name="T14" fmla="*/ 2407 w 4159"/>
                <a:gd name="T15" fmla="*/ 1728 h 3212"/>
                <a:gd name="T16" fmla="*/ 2329 w 4159"/>
                <a:gd name="T17" fmla="*/ 1544 h 3212"/>
                <a:gd name="T18" fmla="*/ 2273 w 4159"/>
                <a:gd name="T19" fmla="*/ 1406 h 3212"/>
                <a:gd name="T20" fmla="*/ 2169 w 4159"/>
                <a:gd name="T21" fmla="*/ 1196 h 3212"/>
                <a:gd name="T22" fmla="*/ 2041 w 4159"/>
                <a:gd name="T23" fmla="*/ 990 h 3212"/>
                <a:gd name="T24" fmla="*/ 1889 w 4159"/>
                <a:gd name="T25" fmla="*/ 794 h 3212"/>
                <a:gd name="T26" fmla="*/ 1711 w 4159"/>
                <a:gd name="T27" fmla="*/ 608 h 3212"/>
                <a:gd name="T28" fmla="*/ 1503 w 4159"/>
                <a:gd name="T29" fmla="*/ 440 h 3212"/>
                <a:gd name="T30" fmla="*/ 1267 w 4159"/>
                <a:gd name="T31" fmla="*/ 294 h 3212"/>
                <a:gd name="T32" fmla="*/ 999 w 4159"/>
                <a:gd name="T33" fmla="*/ 172 h 3212"/>
                <a:gd name="T34" fmla="*/ 701 w 4159"/>
                <a:gd name="T35" fmla="*/ 80 h 3212"/>
                <a:gd name="T36" fmla="*/ 367 w 4159"/>
                <a:gd name="T37" fmla="*/ 20 h 3212"/>
                <a:gd name="T38" fmla="*/ 0 w 4159"/>
                <a:gd name="T39" fmla="*/ 0 h 3212"/>
                <a:gd name="T40" fmla="*/ 72 w 4159"/>
                <a:gd name="T41" fmla="*/ 992 h 3212"/>
                <a:gd name="T42" fmla="*/ 281 w 4159"/>
                <a:gd name="T43" fmla="*/ 1000 h 3212"/>
                <a:gd name="T44" fmla="*/ 483 w 4159"/>
                <a:gd name="T45" fmla="*/ 1040 h 3212"/>
                <a:gd name="T46" fmla="*/ 675 w 4159"/>
                <a:gd name="T47" fmla="*/ 1108 h 3212"/>
                <a:gd name="T48" fmla="*/ 853 w 4159"/>
                <a:gd name="T49" fmla="*/ 1202 h 3212"/>
                <a:gd name="T50" fmla="*/ 1015 w 4159"/>
                <a:gd name="T51" fmla="*/ 1318 h 3212"/>
                <a:gd name="T52" fmla="*/ 1159 w 4159"/>
                <a:gd name="T53" fmla="*/ 1456 h 3212"/>
                <a:gd name="T54" fmla="*/ 1283 w 4159"/>
                <a:gd name="T55" fmla="*/ 1610 h 3212"/>
                <a:gd name="T56" fmla="*/ 1385 w 4159"/>
                <a:gd name="T57" fmla="*/ 1782 h 3212"/>
                <a:gd name="T58" fmla="*/ 1459 w 4159"/>
                <a:gd name="T59" fmla="*/ 1966 h 3212"/>
                <a:gd name="T60" fmla="*/ 1507 w 4159"/>
                <a:gd name="T61" fmla="*/ 2158 h 3212"/>
                <a:gd name="T62" fmla="*/ 1525 w 4159"/>
                <a:gd name="T63" fmla="*/ 2298 h 3212"/>
                <a:gd name="T64" fmla="*/ 1549 w 4159"/>
                <a:gd name="T65" fmla="*/ 2398 h 3212"/>
                <a:gd name="T66" fmla="*/ 1579 w 4159"/>
                <a:gd name="T67" fmla="*/ 2486 h 3212"/>
                <a:gd name="T68" fmla="*/ 1619 w 4159"/>
                <a:gd name="T69" fmla="*/ 2564 h 3212"/>
                <a:gd name="T70" fmla="*/ 1665 w 4159"/>
                <a:gd name="T71" fmla="*/ 2630 h 3212"/>
                <a:gd name="T72" fmla="*/ 1719 w 4159"/>
                <a:gd name="T73" fmla="*/ 2688 h 3212"/>
                <a:gd name="T74" fmla="*/ 1779 w 4159"/>
                <a:gd name="T75" fmla="*/ 2736 h 3212"/>
                <a:gd name="T76" fmla="*/ 1921 w 4159"/>
                <a:gd name="T77" fmla="*/ 2808 h 3212"/>
                <a:gd name="T78" fmla="*/ 2087 w 4159"/>
                <a:gd name="T79" fmla="*/ 2854 h 3212"/>
                <a:gd name="T80" fmla="*/ 2273 w 4159"/>
                <a:gd name="T81" fmla="*/ 2878 h 3212"/>
                <a:gd name="T82" fmla="*/ 2479 w 4159"/>
                <a:gd name="T83" fmla="*/ 2886 h 3212"/>
                <a:gd name="T84" fmla="*/ 2937 w 4159"/>
                <a:gd name="T85" fmla="*/ 2878 h 3212"/>
                <a:gd name="T86" fmla="*/ 3269 w 4159"/>
                <a:gd name="T87" fmla="*/ 3212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9" h="3212">
                  <a:moveTo>
                    <a:pt x="3269" y="3212"/>
                  </a:moveTo>
                  <a:lnTo>
                    <a:pt x="4159" y="2416"/>
                  </a:lnTo>
                  <a:lnTo>
                    <a:pt x="3269" y="1564"/>
                  </a:lnTo>
                  <a:lnTo>
                    <a:pt x="3269" y="1904"/>
                  </a:lnTo>
                  <a:lnTo>
                    <a:pt x="3269" y="1904"/>
                  </a:lnTo>
                  <a:lnTo>
                    <a:pt x="3023" y="1904"/>
                  </a:lnTo>
                  <a:lnTo>
                    <a:pt x="2921" y="1904"/>
                  </a:lnTo>
                  <a:lnTo>
                    <a:pt x="2833" y="1904"/>
                  </a:lnTo>
                  <a:lnTo>
                    <a:pt x="2755" y="1900"/>
                  </a:lnTo>
                  <a:lnTo>
                    <a:pt x="2687" y="1896"/>
                  </a:lnTo>
                  <a:lnTo>
                    <a:pt x="2657" y="1892"/>
                  </a:lnTo>
                  <a:lnTo>
                    <a:pt x="2629" y="1888"/>
                  </a:lnTo>
                  <a:lnTo>
                    <a:pt x="2603" y="1882"/>
                  </a:lnTo>
                  <a:lnTo>
                    <a:pt x="2579" y="1874"/>
                  </a:lnTo>
                  <a:lnTo>
                    <a:pt x="2557" y="1866"/>
                  </a:lnTo>
                  <a:lnTo>
                    <a:pt x="2535" y="1858"/>
                  </a:lnTo>
                  <a:lnTo>
                    <a:pt x="2517" y="1848"/>
                  </a:lnTo>
                  <a:lnTo>
                    <a:pt x="2499" y="1836"/>
                  </a:lnTo>
                  <a:lnTo>
                    <a:pt x="2481" y="1822"/>
                  </a:lnTo>
                  <a:lnTo>
                    <a:pt x="2465" y="1806"/>
                  </a:lnTo>
                  <a:lnTo>
                    <a:pt x="2449" y="1790"/>
                  </a:lnTo>
                  <a:lnTo>
                    <a:pt x="2435" y="1770"/>
                  </a:lnTo>
                  <a:lnTo>
                    <a:pt x="2421" y="1750"/>
                  </a:lnTo>
                  <a:lnTo>
                    <a:pt x="2407" y="1728"/>
                  </a:lnTo>
                  <a:lnTo>
                    <a:pt x="2381" y="1676"/>
                  </a:lnTo>
                  <a:lnTo>
                    <a:pt x="2355" y="1616"/>
                  </a:lnTo>
                  <a:lnTo>
                    <a:pt x="2329" y="1544"/>
                  </a:lnTo>
                  <a:lnTo>
                    <a:pt x="2329" y="1544"/>
                  </a:lnTo>
                  <a:lnTo>
                    <a:pt x="2301" y="1474"/>
                  </a:lnTo>
                  <a:lnTo>
                    <a:pt x="2273" y="1406"/>
                  </a:lnTo>
                  <a:lnTo>
                    <a:pt x="2241" y="1336"/>
                  </a:lnTo>
                  <a:lnTo>
                    <a:pt x="2205" y="1266"/>
                  </a:lnTo>
                  <a:lnTo>
                    <a:pt x="2169" y="1196"/>
                  </a:lnTo>
                  <a:lnTo>
                    <a:pt x="2129" y="1126"/>
                  </a:lnTo>
                  <a:lnTo>
                    <a:pt x="2087" y="1058"/>
                  </a:lnTo>
                  <a:lnTo>
                    <a:pt x="2041" y="990"/>
                  </a:lnTo>
                  <a:lnTo>
                    <a:pt x="1993" y="924"/>
                  </a:lnTo>
                  <a:lnTo>
                    <a:pt x="1943" y="858"/>
                  </a:lnTo>
                  <a:lnTo>
                    <a:pt x="1889" y="794"/>
                  </a:lnTo>
                  <a:lnTo>
                    <a:pt x="1833" y="730"/>
                  </a:lnTo>
                  <a:lnTo>
                    <a:pt x="1773" y="668"/>
                  </a:lnTo>
                  <a:lnTo>
                    <a:pt x="1711" y="608"/>
                  </a:lnTo>
                  <a:lnTo>
                    <a:pt x="1645" y="550"/>
                  </a:lnTo>
                  <a:lnTo>
                    <a:pt x="1575" y="494"/>
                  </a:lnTo>
                  <a:lnTo>
                    <a:pt x="1503" y="440"/>
                  </a:lnTo>
                  <a:lnTo>
                    <a:pt x="1429" y="390"/>
                  </a:lnTo>
                  <a:lnTo>
                    <a:pt x="1349" y="340"/>
                  </a:lnTo>
                  <a:lnTo>
                    <a:pt x="1267" y="294"/>
                  </a:lnTo>
                  <a:lnTo>
                    <a:pt x="1181" y="250"/>
                  </a:lnTo>
                  <a:lnTo>
                    <a:pt x="1093" y="210"/>
                  </a:lnTo>
                  <a:lnTo>
                    <a:pt x="999" y="172"/>
                  </a:lnTo>
                  <a:lnTo>
                    <a:pt x="903" y="138"/>
                  </a:lnTo>
                  <a:lnTo>
                    <a:pt x="803" y="106"/>
                  </a:lnTo>
                  <a:lnTo>
                    <a:pt x="701" y="80"/>
                  </a:lnTo>
                  <a:lnTo>
                    <a:pt x="593" y="56"/>
                  </a:lnTo>
                  <a:lnTo>
                    <a:pt x="483" y="36"/>
                  </a:lnTo>
                  <a:lnTo>
                    <a:pt x="367" y="20"/>
                  </a:lnTo>
                  <a:lnTo>
                    <a:pt x="249" y="10"/>
                  </a:lnTo>
                  <a:lnTo>
                    <a:pt x="125" y="2"/>
                  </a:lnTo>
                  <a:lnTo>
                    <a:pt x="0" y="0"/>
                  </a:lnTo>
                  <a:lnTo>
                    <a:pt x="0" y="998"/>
                  </a:lnTo>
                  <a:lnTo>
                    <a:pt x="0" y="998"/>
                  </a:lnTo>
                  <a:lnTo>
                    <a:pt x="72" y="992"/>
                  </a:lnTo>
                  <a:lnTo>
                    <a:pt x="141" y="992"/>
                  </a:lnTo>
                  <a:lnTo>
                    <a:pt x="211" y="994"/>
                  </a:lnTo>
                  <a:lnTo>
                    <a:pt x="281" y="1000"/>
                  </a:lnTo>
                  <a:lnTo>
                    <a:pt x="349" y="1010"/>
                  </a:lnTo>
                  <a:lnTo>
                    <a:pt x="417" y="1024"/>
                  </a:lnTo>
                  <a:lnTo>
                    <a:pt x="483" y="1040"/>
                  </a:lnTo>
                  <a:lnTo>
                    <a:pt x="547" y="1060"/>
                  </a:lnTo>
                  <a:lnTo>
                    <a:pt x="611" y="1082"/>
                  </a:lnTo>
                  <a:lnTo>
                    <a:pt x="675" y="1108"/>
                  </a:lnTo>
                  <a:lnTo>
                    <a:pt x="735" y="1136"/>
                  </a:lnTo>
                  <a:lnTo>
                    <a:pt x="795" y="1168"/>
                  </a:lnTo>
                  <a:lnTo>
                    <a:pt x="853" y="1202"/>
                  </a:lnTo>
                  <a:lnTo>
                    <a:pt x="909" y="1238"/>
                  </a:lnTo>
                  <a:lnTo>
                    <a:pt x="963" y="1276"/>
                  </a:lnTo>
                  <a:lnTo>
                    <a:pt x="1015" y="1318"/>
                  </a:lnTo>
                  <a:lnTo>
                    <a:pt x="1065" y="1362"/>
                  </a:lnTo>
                  <a:lnTo>
                    <a:pt x="1113" y="1408"/>
                  </a:lnTo>
                  <a:lnTo>
                    <a:pt x="1159" y="1456"/>
                  </a:lnTo>
                  <a:lnTo>
                    <a:pt x="1203" y="1506"/>
                  </a:lnTo>
                  <a:lnTo>
                    <a:pt x="1245" y="1558"/>
                  </a:lnTo>
                  <a:lnTo>
                    <a:pt x="1283" y="1610"/>
                  </a:lnTo>
                  <a:lnTo>
                    <a:pt x="1319" y="1666"/>
                  </a:lnTo>
                  <a:lnTo>
                    <a:pt x="1353" y="1724"/>
                  </a:lnTo>
                  <a:lnTo>
                    <a:pt x="1385" y="1782"/>
                  </a:lnTo>
                  <a:lnTo>
                    <a:pt x="1413" y="1842"/>
                  </a:lnTo>
                  <a:lnTo>
                    <a:pt x="1437" y="1902"/>
                  </a:lnTo>
                  <a:lnTo>
                    <a:pt x="1459" y="1966"/>
                  </a:lnTo>
                  <a:lnTo>
                    <a:pt x="1479" y="2028"/>
                  </a:lnTo>
                  <a:lnTo>
                    <a:pt x="1493" y="2094"/>
                  </a:lnTo>
                  <a:lnTo>
                    <a:pt x="1507" y="2158"/>
                  </a:lnTo>
                  <a:lnTo>
                    <a:pt x="1515" y="2226"/>
                  </a:lnTo>
                  <a:lnTo>
                    <a:pt x="1515" y="2226"/>
                  </a:lnTo>
                  <a:lnTo>
                    <a:pt x="1525" y="2298"/>
                  </a:lnTo>
                  <a:lnTo>
                    <a:pt x="1533" y="2334"/>
                  </a:lnTo>
                  <a:lnTo>
                    <a:pt x="1539" y="2366"/>
                  </a:lnTo>
                  <a:lnTo>
                    <a:pt x="1549" y="2398"/>
                  </a:lnTo>
                  <a:lnTo>
                    <a:pt x="1557" y="2428"/>
                  </a:lnTo>
                  <a:lnTo>
                    <a:pt x="1569" y="2458"/>
                  </a:lnTo>
                  <a:lnTo>
                    <a:pt x="1579" y="2486"/>
                  </a:lnTo>
                  <a:lnTo>
                    <a:pt x="1591" y="2514"/>
                  </a:lnTo>
                  <a:lnTo>
                    <a:pt x="1605" y="2538"/>
                  </a:lnTo>
                  <a:lnTo>
                    <a:pt x="1619" y="2564"/>
                  </a:lnTo>
                  <a:lnTo>
                    <a:pt x="1633" y="2586"/>
                  </a:lnTo>
                  <a:lnTo>
                    <a:pt x="1649" y="2608"/>
                  </a:lnTo>
                  <a:lnTo>
                    <a:pt x="1665" y="2630"/>
                  </a:lnTo>
                  <a:lnTo>
                    <a:pt x="1681" y="2650"/>
                  </a:lnTo>
                  <a:lnTo>
                    <a:pt x="1699" y="2670"/>
                  </a:lnTo>
                  <a:lnTo>
                    <a:pt x="1719" y="2688"/>
                  </a:lnTo>
                  <a:lnTo>
                    <a:pt x="1739" y="2704"/>
                  </a:lnTo>
                  <a:lnTo>
                    <a:pt x="1759" y="2720"/>
                  </a:lnTo>
                  <a:lnTo>
                    <a:pt x="1779" y="2736"/>
                  </a:lnTo>
                  <a:lnTo>
                    <a:pt x="1823" y="2762"/>
                  </a:lnTo>
                  <a:lnTo>
                    <a:pt x="1871" y="2788"/>
                  </a:lnTo>
                  <a:lnTo>
                    <a:pt x="1921" y="2808"/>
                  </a:lnTo>
                  <a:lnTo>
                    <a:pt x="1973" y="2826"/>
                  </a:lnTo>
                  <a:lnTo>
                    <a:pt x="2029" y="2840"/>
                  </a:lnTo>
                  <a:lnTo>
                    <a:pt x="2087" y="2854"/>
                  </a:lnTo>
                  <a:lnTo>
                    <a:pt x="2147" y="2864"/>
                  </a:lnTo>
                  <a:lnTo>
                    <a:pt x="2209" y="2872"/>
                  </a:lnTo>
                  <a:lnTo>
                    <a:pt x="2273" y="2878"/>
                  </a:lnTo>
                  <a:lnTo>
                    <a:pt x="2339" y="2882"/>
                  </a:lnTo>
                  <a:lnTo>
                    <a:pt x="2409" y="2884"/>
                  </a:lnTo>
                  <a:lnTo>
                    <a:pt x="2479" y="2886"/>
                  </a:lnTo>
                  <a:lnTo>
                    <a:pt x="2625" y="2886"/>
                  </a:lnTo>
                  <a:lnTo>
                    <a:pt x="2779" y="2882"/>
                  </a:lnTo>
                  <a:lnTo>
                    <a:pt x="2937" y="2878"/>
                  </a:lnTo>
                  <a:lnTo>
                    <a:pt x="3101" y="2874"/>
                  </a:lnTo>
                  <a:lnTo>
                    <a:pt x="3269" y="2872"/>
                  </a:lnTo>
                  <a:lnTo>
                    <a:pt x="3269" y="321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11">
              <a:extLst>
                <a:ext uri="{FF2B5EF4-FFF2-40B4-BE49-F238E27FC236}">
                  <a16:creationId xmlns:a16="http://schemas.microsoft.com/office/drawing/2014/main" id="{DF9CD4FF-08D7-462A-8034-BDCE34F1A020}"/>
                </a:ext>
              </a:extLst>
            </p:cNvPr>
            <p:cNvSpPr>
              <a:spLocks/>
            </p:cNvSpPr>
            <p:nvPr/>
          </p:nvSpPr>
          <p:spPr bwMode="auto">
            <a:xfrm rot="18900000">
              <a:off x="4013215" y="2450456"/>
              <a:ext cx="1879378" cy="2446527"/>
            </a:xfrm>
            <a:custGeom>
              <a:avLst/>
              <a:gdLst>
                <a:gd name="T0" fmla="*/ 1564 w 3211"/>
                <a:gd name="T1" fmla="*/ 890 h 4180"/>
                <a:gd name="T2" fmla="*/ 1904 w 3211"/>
                <a:gd name="T3" fmla="*/ 1136 h 4180"/>
                <a:gd name="T4" fmla="*/ 1902 w 3211"/>
                <a:gd name="T5" fmla="*/ 1404 h 4180"/>
                <a:gd name="T6" fmla="*/ 1888 w 3211"/>
                <a:gd name="T7" fmla="*/ 1530 h 4180"/>
                <a:gd name="T8" fmla="*/ 1868 w 3211"/>
                <a:gd name="T9" fmla="*/ 1602 h 4180"/>
                <a:gd name="T10" fmla="*/ 1836 w 3211"/>
                <a:gd name="T11" fmla="*/ 1662 h 4180"/>
                <a:gd name="T12" fmla="*/ 1790 w 3211"/>
                <a:gd name="T13" fmla="*/ 1710 h 4180"/>
                <a:gd name="T14" fmla="*/ 1728 w 3211"/>
                <a:gd name="T15" fmla="*/ 1752 h 4180"/>
                <a:gd name="T16" fmla="*/ 1546 w 3211"/>
                <a:gd name="T17" fmla="*/ 1830 h 4180"/>
                <a:gd name="T18" fmla="*/ 1406 w 3211"/>
                <a:gd name="T19" fmla="*/ 1888 h 4180"/>
                <a:gd name="T20" fmla="*/ 1194 w 3211"/>
                <a:gd name="T21" fmla="*/ 1994 h 4180"/>
                <a:gd name="T22" fmla="*/ 986 w 3211"/>
                <a:gd name="T23" fmla="*/ 2126 h 4180"/>
                <a:gd name="T24" fmla="*/ 786 w 3211"/>
                <a:gd name="T25" fmla="*/ 2284 h 4180"/>
                <a:gd name="T26" fmla="*/ 598 w 3211"/>
                <a:gd name="T27" fmla="*/ 2470 h 4180"/>
                <a:gd name="T28" fmla="*/ 428 w 3211"/>
                <a:gd name="T29" fmla="*/ 2682 h 4180"/>
                <a:gd name="T30" fmla="*/ 280 w 3211"/>
                <a:gd name="T31" fmla="*/ 2924 h 4180"/>
                <a:gd name="T32" fmla="*/ 158 w 3211"/>
                <a:gd name="T33" fmla="*/ 3194 h 4180"/>
                <a:gd name="T34" fmla="*/ 68 w 3211"/>
                <a:gd name="T35" fmla="*/ 3492 h 4180"/>
                <a:gd name="T36" fmla="*/ 28 w 3211"/>
                <a:gd name="T37" fmla="*/ 3708 h 4180"/>
                <a:gd name="T38" fmla="*/ 8 w 3211"/>
                <a:gd name="T39" fmla="*/ 3878 h 4180"/>
                <a:gd name="T40" fmla="*/ 0 w 3211"/>
                <a:gd name="T41" fmla="*/ 4058 h 4180"/>
                <a:gd name="T42" fmla="*/ 992 w 3211"/>
                <a:gd name="T43" fmla="*/ 4180 h 4180"/>
                <a:gd name="T44" fmla="*/ 986 w 3211"/>
                <a:gd name="T45" fmla="*/ 4038 h 4180"/>
                <a:gd name="T46" fmla="*/ 1006 w 3211"/>
                <a:gd name="T47" fmla="*/ 3830 h 4180"/>
                <a:gd name="T48" fmla="*/ 1058 w 3211"/>
                <a:gd name="T49" fmla="*/ 3630 h 4180"/>
                <a:gd name="T50" fmla="*/ 1136 w 3211"/>
                <a:gd name="T51" fmla="*/ 3442 h 4180"/>
                <a:gd name="T52" fmla="*/ 1240 w 3211"/>
                <a:gd name="T53" fmla="*/ 3268 h 4180"/>
                <a:gd name="T54" fmla="*/ 1366 w 3211"/>
                <a:gd name="T55" fmla="*/ 3112 h 4180"/>
                <a:gd name="T56" fmla="*/ 1512 w 3211"/>
                <a:gd name="T57" fmla="*/ 2974 h 4180"/>
                <a:gd name="T58" fmla="*/ 1676 w 3211"/>
                <a:gd name="T59" fmla="*/ 2858 h 4180"/>
                <a:gd name="T60" fmla="*/ 1852 w 3211"/>
                <a:gd name="T61" fmla="*/ 2768 h 4180"/>
                <a:gd name="T62" fmla="*/ 2040 w 3211"/>
                <a:gd name="T63" fmla="*/ 2704 h 4180"/>
                <a:gd name="T64" fmla="*/ 2238 w 3211"/>
                <a:gd name="T65" fmla="*/ 2672 h 4180"/>
                <a:gd name="T66" fmla="*/ 2310 w 3211"/>
                <a:gd name="T67" fmla="*/ 2664 h 4180"/>
                <a:gd name="T68" fmla="*/ 2409 w 3211"/>
                <a:gd name="T69" fmla="*/ 2642 h 4180"/>
                <a:gd name="T70" fmla="*/ 2497 w 3211"/>
                <a:gd name="T71" fmla="*/ 2612 h 4180"/>
                <a:gd name="T72" fmla="*/ 2575 w 3211"/>
                <a:gd name="T73" fmla="*/ 2574 h 4180"/>
                <a:gd name="T74" fmla="*/ 2641 w 3211"/>
                <a:gd name="T75" fmla="*/ 2528 h 4180"/>
                <a:gd name="T76" fmla="*/ 2697 w 3211"/>
                <a:gd name="T77" fmla="*/ 2472 h 4180"/>
                <a:gd name="T78" fmla="*/ 2745 w 3211"/>
                <a:gd name="T79" fmla="*/ 2410 h 4180"/>
                <a:gd name="T80" fmla="*/ 2815 w 3211"/>
                <a:gd name="T81" fmla="*/ 2266 h 4180"/>
                <a:gd name="T82" fmla="*/ 2859 w 3211"/>
                <a:gd name="T83" fmla="*/ 2094 h 4180"/>
                <a:gd name="T84" fmla="*/ 2883 w 3211"/>
                <a:gd name="T85" fmla="*/ 1902 h 4180"/>
                <a:gd name="T86" fmla="*/ 2889 w 3211"/>
                <a:gd name="T87" fmla="*/ 1690 h 4180"/>
                <a:gd name="T88" fmla="*/ 2879 w 3211"/>
                <a:gd name="T89" fmla="*/ 1224 h 4180"/>
                <a:gd name="T90" fmla="*/ 3211 w 3211"/>
                <a:gd name="T91" fmla="*/ 890 h 4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1" h="4180">
                  <a:moveTo>
                    <a:pt x="3211" y="890"/>
                  </a:moveTo>
                  <a:lnTo>
                    <a:pt x="2417" y="0"/>
                  </a:lnTo>
                  <a:lnTo>
                    <a:pt x="1564" y="890"/>
                  </a:lnTo>
                  <a:lnTo>
                    <a:pt x="1904" y="890"/>
                  </a:lnTo>
                  <a:lnTo>
                    <a:pt x="1904" y="890"/>
                  </a:lnTo>
                  <a:lnTo>
                    <a:pt x="1904" y="1136"/>
                  </a:lnTo>
                  <a:lnTo>
                    <a:pt x="1906" y="1238"/>
                  </a:lnTo>
                  <a:lnTo>
                    <a:pt x="1904" y="1326"/>
                  </a:lnTo>
                  <a:lnTo>
                    <a:pt x="1902" y="1404"/>
                  </a:lnTo>
                  <a:lnTo>
                    <a:pt x="1896" y="1472"/>
                  </a:lnTo>
                  <a:lnTo>
                    <a:pt x="1892" y="1502"/>
                  </a:lnTo>
                  <a:lnTo>
                    <a:pt x="1888" y="1530"/>
                  </a:lnTo>
                  <a:lnTo>
                    <a:pt x="1882" y="1556"/>
                  </a:lnTo>
                  <a:lnTo>
                    <a:pt x="1876" y="1580"/>
                  </a:lnTo>
                  <a:lnTo>
                    <a:pt x="1868" y="1602"/>
                  </a:lnTo>
                  <a:lnTo>
                    <a:pt x="1858" y="1624"/>
                  </a:lnTo>
                  <a:lnTo>
                    <a:pt x="1848" y="1642"/>
                  </a:lnTo>
                  <a:lnTo>
                    <a:pt x="1836" y="1662"/>
                  </a:lnTo>
                  <a:lnTo>
                    <a:pt x="1822" y="1678"/>
                  </a:lnTo>
                  <a:lnTo>
                    <a:pt x="1808" y="1694"/>
                  </a:lnTo>
                  <a:lnTo>
                    <a:pt x="1790" y="1710"/>
                  </a:lnTo>
                  <a:lnTo>
                    <a:pt x="1772" y="1724"/>
                  </a:lnTo>
                  <a:lnTo>
                    <a:pt x="1752" y="1738"/>
                  </a:lnTo>
                  <a:lnTo>
                    <a:pt x="1728" y="1752"/>
                  </a:lnTo>
                  <a:lnTo>
                    <a:pt x="1676" y="1778"/>
                  </a:lnTo>
                  <a:lnTo>
                    <a:pt x="1616" y="1804"/>
                  </a:lnTo>
                  <a:lnTo>
                    <a:pt x="1546" y="1830"/>
                  </a:lnTo>
                  <a:lnTo>
                    <a:pt x="1546" y="1830"/>
                  </a:lnTo>
                  <a:lnTo>
                    <a:pt x="1476" y="1858"/>
                  </a:lnTo>
                  <a:lnTo>
                    <a:pt x="1406" y="1888"/>
                  </a:lnTo>
                  <a:lnTo>
                    <a:pt x="1336" y="1920"/>
                  </a:lnTo>
                  <a:lnTo>
                    <a:pt x="1266" y="1956"/>
                  </a:lnTo>
                  <a:lnTo>
                    <a:pt x="1194" y="1994"/>
                  </a:lnTo>
                  <a:lnTo>
                    <a:pt x="1124" y="2036"/>
                  </a:lnTo>
                  <a:lnTo>
                    <a:pt x="1056" y="2080"/>
                  </a:lnTo>
                  <a:lnTo>
                    <a:pt x="986" y="2126"/>
                  </a:lnTo>
                  <a:lnTo>
                    <a:pt x="920" y="2176"/>
                  </a:lnTo>
                  <a:lnTo>
                    <a:pt x="852" y="2228"/>
                  </a:lnTo>
                  <a:lnTo>
                    <a:pt x="786" y="2284"/>
                  </a:lnTo>
                  <a:lnTo>
                    <a:pt x="722" y="2344"/>
                  </a:lnTo>
                  <a:lnTo>
                    <a:pt x="660" y="2406"/>
                  </a:lnTo>
                  <a:lnTo>
                    <a:pt x="598" y="2470"/>
                  </a:lnTo>
                  <a:lnTo>
                    <a:pt x="540" y="2538"/>
                  </a:lnTo>
                  <a:lnTo>
                    <a:pt x="482" y="2608"/>
                  </a:lnTo>
                  <a:lnTo>
                    <a:pt x="428" y="2682"/>
                  </a:lnTo>
                  <a:lnTo>
                    <a:pt x="376" y="2760"/>
                  </a:lnTo>
                  <a:lnTo>
                    <a:pt x="326" y="2840"/>
                  </a:lnTo>
                  <a:lnTo>
                    <a:pt x="280" y="2924"/>
                  </a:lnTo>
                  <a:lnTo>
                    <a:pt x="236" y="3010"/>
                  </a:lnTo>
                  <a:lnTo>
                    <a:pt x="196" y="3100"/>
                  </a:lnTo>
                  <a:lnTo>
                    <a:pt x="158" y="3194"/>
                  </a:lnTo>
                  <a:lnTo>
                    <a:pt x="124" y="3290"/>
                  </a:lnTo>
                  <a:lnTo>
                    <a:pt x="94" y="3390"/>
                  </a:lnTo>
                  <a:lnTo>
                    <a:pt x="68" y="3492"/>
                  </a:lnTo>
                  <a:lnTo>
                    <a:pt x="46" y="3598"/>
                  </a:lnTo>
                  <a:lnTo>
                    <a:pt x="36" y="3652"/>
                  </a:lnTo>
                  <a:lnTo>
                    <a:pt x="28" y="3708"/>
                  </a:lnTo>
                  <a:lnTo>
                    <a:pt x="20" y="3764"/>
                  </a:lnTo>
                  <a:lnTo>
                    <a:pt x="14" y="3820"/>
                  </a:lnTo>
                  <a:lnTo>
                    <a:pt x="8" y="3878"/>
                  </a:lnTo>
                  <a:lnTo>
                    <a:pt x="4" y="3938"/>
                  </a:lnTo>
                  <a:lnTo>
                    <a:pt x="2" y="3996"/>
                  </a:lnTo>
                  <a:lnTo>
                    <a:pt x="0" y="4058"/>
                  </a:lnTo>
                  <a:lnTo>
                    <a:pt x="0" y="4118"/>
                  </a:lnTo>
                  <a:lnTo>
                    <a:pt x="2" y="4180"/>
                  </a:lnTo>
                  <a:lnTo>
                    <a:pt x="992" y="4180"/>
                  </a:lnTo>
                  <a:lnTo>
                    <a:pt x="992" y="4180"/>
                  </a:lnTo>
                  <a:lnTo>
                    <a:pt x="988" y="4108"/>
                  </a:lnTo>
                  <a:lnTo>
                    <a:pt x="986" y="4038"/>
                  </a:lnTo>
                  <a:lnTo>
                    <a:pt x="990" y="3968"/>
                  </a:lnTo>
                  <a:lnTo>
                    <a:pt x="996" y="3898"/>
                  </a:lnTo>
                  <a:lnTo>
                    <a:pt x="1006" y="3830"/>
                  </a:lnTo>
                  <a:lnTo>
                    <a:pt x="1020" y="3762"/>
                  </a:lnTo>
                  <a:lnTo>
                    <a:pt x="1036" y="3696"/>
                  </a:lnTo>
                  <a:lnTo>
                    <a:pt x="1058" y="3630"/>
                  </a:lnTo>
                  <a:lnTo>
                    <a:pt x="1080" y="3566"/>
                  </a:lnTo>
                  <a:lnTo>
                    <a:pt x="1106" y="3504"/>
                  </a:lnTo>
                  <a:lnTo>
                    <a:pt x="1136" y="3442"/>
                  </a:lnTo>
                  <a:lnTo>
                    <a:pt x="1168" y="3382"/>
                  </a:lnTo>
                  <a:lnTo>
                    <a:pt x="1202" y="3324"/>
                  </a:lnTo>
                  <a:lnTo>
                    <a:pt x="1240" y="3268"/>
                  </a:lnTo>
                  <a:lnTo>
                    <a:pt x="1280" y="3214"/>
                  </a:lnTo>
                  <a:lnTo>
                    <a:pt x="1322" y="3162"/>
                  </a:lnTo>
                  <a:lnTo>
                    <a:pt x="1366" y="3112"/>
                  </a:lnTo>
                  <a:lnTo>
                    <a:pt x="1412" y="3064"/>
                  </a:lnTo>
                  <a:lnTo>
                    <a:pt x="1462" y="3018"/>
                  </a:lnTo>
                  <a:lnTo>
                    <a:pt x="1512" y="2974"/>
                  </a:lnTo>
                  <a:lnTo>
                    <a:pt x="1564" y="2932"/>
                  </a:lnTo>
                  <a:lnTo>
                    <a:pt x="1620" y="2894"/>
                  </a:lnTo>
                  <a:lnTo>
                    <a:pt x="1676" y="2858"/>
                  </a:lnTo>
                  <a:lnTo>
                    <a:pt x="1732" y="2826"/>
                  </a:lnTo>
                  <a:lnTo>
                    <a:pt x="1792" y="2796"/>
                  </a:lnTo>
                  <a:lnTo>
                    <a:pt x="1852" y="2768"/>
                  </a:lnTo>
                  <a:lnTo>
                    <a:pt x="1914" y="2744"/>
                  </a:lnTo>
                  <a:lnTo>
                    <a:pt x="1976" y="2722"/>
                  </a:lnTo>
                  <a:lnTo>
                    <a:pt x="2040" y="2704"/>
                  </a:lnTo>
                  <a:lnTo>
                    <a:pt x="2106" y="2690"/>
                  </a:lnTo>
                  <a:lnTo>
                    <a:pt x="2170" y="2680"/>
                  </a:lnTo>
                  <a:lnTo>
                    <a:pt x="2238" y="2672"/>
                  </a:lnTo>
                  <a:lnTo>
                    <a:pt x="2238" y="2672"/>
                  </a:lnTo>
                  <a:lnTo>
                    <a:pt x="2274" y="2668"/>
                  </a:lnTo>
                  <a:lnTo>
                    <a:pt x="2310" y="2664"/>
                  </a:lnTo>
                  <a:lnTo>
                    <a:pt x="2346" y="2658"/>
                  </a:lnTo>
                  <a:lnTo>
                    <a:pt x="2378" y="2650"/>
                  </a:lnTo>
                  <a:lnTo>
                    <a:pt x="2409" y="2642"/>
                  </a:lnTo>
                  <a:lnTo>
                    <a:pt x="2441" y="2634"/>
                  </a:lnTo>
                  <a:lnTo>
                    <a:pt x="2469" y="2624"/>
                  </a:lnTo>
                  <a:lnTo>
                    <a:pt x="2497" y="2612"/>
                  </a:lnTo>
                  <a:lnTo>
                    <a:pt x="2525" y="2600"/>
                  </a:lnTo>
                  <a:lnTo>
                    <a:pt x="2549" y="2588"/>
                  </a:lnTo>
                  <a:lnTo>
                    <a:pt x="2575" y="2574"/>
                  </a:lnTo>
                  <a:lnTo>
                    <a:pt x="2597" y="2560"/>
                  </a:lnTo>
                  <a:lnTo>
                    <a:pt x="2619" y="2544"/>
                  </a:lnTo>
                  <a:lnTo>
                    <a:pt x="2641" y="2528"/>
                  </a:lnTo>
                  <a:lnTo>
                    <a:pt x="2661" y="2510"/>
                  </a:lnTo>
                  <a:lnTo>
                    <a:pt x="2679" y="2492"/>
                  </a:lnTo>
                  <a:lnTo>
                    <a:pt x="2697" y="2472"/>
                  </a:lnTo>
                  <a:lnTo>
                    <a:pt x="2715" y="2452"/>
                  </a:lnTo>
                  <a:lnTo>
                    <a:pt x="2729" y="2432"/>
                  </a:lnTo>
                  <a:lnTo>
                    <a:pt x="2745" y="2410"/>
                  </a:lnTo>
                  <a:lnTo>
                    <a:pt x="2771" y="2366"/>
                  </a:lnTo>
                  <a:lnTo>
                    <a:pt x="2795" y="2316"/>
                  </a:lnTo>
                  <a:lnTo>
                    <a:pt x="2815" y="2266"/>
                  </a:lnTo>
                  <a:lnTo>
                    <a:pt x="2833" y="2210"/>
                  </a:lnTo>
                  <a:lnTo>
                    <a:pt x="2847" y="2154"/>
                  </a:lnTo>
                  <a:lnTo>
                    <a:pt x="2859" y="2094"/>
                  </a:lnTo>
                  <a:lnTo>
                    <a:pt x="2869" y="2032"/>
                  </a:lnTo>
                  <a:lnTo>
                    <a:pt x="2877" y="1968"/>
                  </a:lnTo>
                  <a:lnTo>
                    <a:pt x="2883" y="1902"/>
                  </a:lnTo>
                  <a:lnTo>
                    <a:pt x="2885" y="1834"/>
                  </a:lnTo>
                  <a:lnTo>
                    <a:pt x="2887" y="1762"/>
                  </a:lnTo>
                  <a:lnTo>
                    <a:pt x="2889" y="1690"/>
                  </a:lnTo>
                  <a:lnTo>
                    <a:pt x="2887" y="1540"/>
                  </a:lnTo>
                  <a:lnTo>
                    <a:pt x="2883" y="1384"/>
                  </a:lnTo>
                  <a:lnTo>
                    <a:pt x="2879" y="1224"/>
                  </a:lnTo>
                  <a:lnTo>
                    <a:pt x="2873" y="1058"/>
                  </a:lnTo>
                  <a:lnTo>
                    <a:pt x="2871" y="890"/>
                  </a:lnTo>
                  <a:lnTo>
                    <a:pt x="3211" y="890"/>
                  </a:lnTo>
                  <a:close/>
                </a:path>
              </a:pathLst>
            </a:custGeom>
            <a:solidFill>
              <a:srgbClr val="0046AD"/>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15">
              <a:extLst>
                <a:ext uri="{FF2B5EF4-FFF2-40B4-BE49-F238E27FC236}">
                  <a16:creationId xmlns:a16="http://schemas.microsoft.com/office/drawing/2014/main" id="{E7F050BC-A07C-4C39-84D9-30A19B898F44}"/>
                </a:ext>
              </a:extLst>
            </p:cNvPr>
            <p:cNvSpPr>
              <a:spLocks/>
            </p:cNvSpPr>
            <p:nvPr/>
          </p:nvSpPr>
          <p:spPr bwMode="auto">
            <a:xfrm rot="18900000">
              <a:off x="4402871" y="4389759"/>
              <a:ext cx="2397948" cy="1850699"/>
            </a:xfrm>
            <a:custGeom>
              <a:avLst/>
              <a:gdLst>
                <a:gd name="T0" fmla="*/ 4034 w 4097"/>
                <a:gd name="T1" fmla="*/ 2212 h 3162"/>
                <a:gd name="T2" fmla="*/ 3842 w 4097"/>
                <a:gd name="T3" fmla="*/ 2192 h 3162"/>
                <a:gd name="T4" fmla="*/ 3654 w 4097"/>
                <a:gd name="T5" fmla="*/ 2146 h 3162"/>
                <a:gd name="T6" fmla="*/ 3470 w 4097"/>
                <a:gd name="T7" fmla="*/ 2074 h 3162"/>
                <a:gd name="T8" fmla="*/ 3298 w 4097"/>
                <a:gd name="T9" fmla="*/ 1982 h 3162"/>
                <a:gd name="T10" fmla="*/ 3138 w 4097"/>
                <a:gd name="T11" fmla="*/ 1868 h 3162"/>
                <a:gd name="T12" fmla="*/ 2994 w 4097"/>
                <a:gd name="T13" fmla="*/ 1736 h 3162"/>
                <a:gd name="T14" fmla="*/ 2870 w 4097"/>
                <a:gd name="T15" fmla="*/ 1586 h 3162"/>
                <a:gd name="T16" fmla="*/ 2770 w 4097"/>
                <a:gd name="T17" fmla="*/ 1420 h 3162"/>
                <a:gd name="T18" fmla="*/ 2696 w 4097"/>
                <a:gd name="T19" fmla="*/ 1242 h 3162"/>
                <a:gd name="T20" fmla="*/ 2652 w 4097"/>
                <a:gd name="T21" fmla="*/ 1052 h 3162"/>
                <a:gd name="T22" fmla="*/ 2636 w 4097"/>
                <a:gd name="T23" fmla="*/ 914 h 3162"/>
                <a:gd name="T24" fmla="*/ 2614 w 4097"/>
                <a:gd name="T25" fmla="*/ 814 h 3162"/>
                <a:gd name="T26" fmla="*/ 2586 w 4097"/>
                <a:gd name="T27" fmla="*/ 726 h 3162"/>
                <a:gd name="T28" fmla="*/ 2548 w 4097"/>
                <a:gd name="T29" fmla="*/ 648 h 3162"/>
                <a:gd name="T30" fmla="*/ 2502 w 4097"/>
                <a:gd name="T31" fmla="*/ 582 h 3162"/>
                <a:gd name="T32" fmla="*/ 2450 w 4097"/>
                <a:gd name="T33" fmla="*/ 524 h 3162"/>
                <a:gd name="T34" fmla="*/ 2388 w 4097"/>
                <a:gd name="T35" fmla="*/ 476 h 3162"/>
                <a:gd name="T36" fmla="*/ 2248 w 4097"/>
                <a:gd name="T37" fmla="*/ 404 h 3162"/>
                <a:gd name="T38" fmla="*/ 2080 w 4097"/>
                <a:gd name="T39" fmla="*/ 358 h 3162"/>
                <a:gd name="T40" fmla="*/ 1892 w 4097"/>
                <a:gd name="T41" fmla="*/ 334 h 3162"/>
                <a:gd name="T42" fmla="*/ 1684 w 4097"/>
                <a:gd name="T43" fmla="*/ 326 h 3162"/>
                <a:gd name="T44" fmla="*/ 1222 w 4097"/>
                <a:gd name="T45" fmla="*/ 334 h 3162"/>
                <a:gd name="T46" fmla="*/ 890 w 4097"/>
                <a:gd name="T47" fmla="*/ 0 h 3162"/>
                <a:gd name="T48" fmla="*/ 890 w 4097"/>
                <a:gd name="T49" fmla="*/ 1308 h 3162"/>
                <a:gd name="T50" fmla="*/ 1238 w 4097"/>
                <a:gd name="T51" fmla="*/ 1308 h 3162"/>
                <a:gd name="T52" fmla="*/ 1472 w 4097"/>
                <a:gd name="T53" fmla="*/ 1316 h 3162"/>
                <a:gd name="T54" fmla="*/ 1556 w 4097"/>
                <a:gd name="T55" fmla="*/ 1330 h 3162"/>
                <a:gd name="T56" fmla="*/ 1624 w 4097"/>
                <a:gd name="T57" fmla="*/ 1354 h 3162"/>
                <a:gd name="T58" fmla="*/ 1678 w 4097"/>
                <a:gd name="T59" fmla="*/ 1390 h 3162"/>
                <a:gd name="T60" fmla="*/ 1724 w 4097"/>
                <a:gd name="T61" fmla="*/ 1442 h 3162"/>
                <a:gd name="T62" fmla="*/ 1778 w 4097"/>
                <a:gd name="T63" fmla="*/ 1536 h 3162"/>
                <a:gd name="T64" fmla="*/ 1830 w 4097"/>
                <a:gd name="T65" fmla="*/ 1668 h 3162"/>
                <a:gd name="T66" fmla="*/ 1906 w 4097"/>
                <a:gd name="T67" fmla="*/ 1846 h 3162"/>
                <a:gd name="T68" fmla="*/ 2000 w 4097"/>
                <a:gd name="T69" fmla="*/ 2024 h 3162"/>
                <a:gd name="T70" fmla="*/ 2112 w 4097"/>
                <a:gd name="T71" fmla="*/ 2200 h 3162"/>
                <a:gd name="T72" fmla="*/ 2244 w 4097"/>
                <a:gd name="T73" fmla="*/ 2370 h 3162"/>
                <a:gd name="T74" fmla="*/ 2394 w 4097"/>
                <a:gd name="T75" fmla="*/ 2532 h 3162"/>
                <a:gd name="T76" fmla="*/ 2560 w 4097"/>
                <a:gd name="T77" fmla="*/ 2682 h 3162"/>
                <a:gd name="T78" fmla="*/ 2746 w 4097"/>
                <a:gd name="T79" fmla="*/ 2820 h 3162"/>
                <a:gd name="T80" fmla="*/ 2948 w 4097"/>
                <a:gd name="T81" fmla="*/ 2940 h 3162"/>
                <a:gd name="T82" fmla="*/ 3170 w 4097"/>
                <a:gd name="T83" fmla="*/ 3042 h 3162"/>
                <a:gd name="T84" fmla="*/ 3408 w 4097"/>
                <a:gd name="T85" fmla="*/ 3122 h 3162"/>
                <a:gd name="T86" fmla="*/ 3576 w 4097"/>
                <a:gd name="T87" fmla="*/ 3162 h 3162"/>
                <a:gd name="T88" fmla="*/ 3586 w 4097"/>
                <a:gd name="T89" fmla="*/ 2908 h 3162"/>
                <a:gd name="T90" fmla="*/ 3614 w 4097"/>
                <a:gd name="T91" fmla="*/ 2718 h 3162"/>
                <a:gd name="T92" fmla="*/ 3642 w 4097"/>
                <a:gd name="T93" fmla="*/ 2614 h 3162"/>
                <a:gd name="T94" fmla="*/ 3682 w 4097"/>
                <a:gd name="T95" fmla="*/ 2518 h 3162"/>
                <a:gd name="T96" fmla="*/ 3734 w 4097"/>
                <a:gd name="T97" fmla="*/ 2434 h 3162"/>
                <a:gd name="T98" fmla="*/ 3800 w 4097"/>
                <a:gd name="T99" fmla="*/ 2360 h 3162"/>
                <a:gd name="T100" fmla="*/ 3882 w 4097"/>
                <a:gd name="T101" fmla="*/ 2298 h 3162"/>
                <a:gd name="T102" fmla="*/ 3980 w 4097"/>
                <a:gd name="T103" fmla="*/ 2248 h 3162"/>
                <a:gd name="T104" fmla="*/ 4097 w 4097"/>
                <a:gd name="T105" fmla="*/ 2212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97" h="3162">
                  <a:moveTo>
                    <a:pt x="4097" y="2212"/>
                  </a:moveTo>
                  <a:lnTo>
                    <a:pt x="4097" y="2212"/>
                  </a:lnTo>
                  <a:lnTo>
                    <a:pt x="4034" y="2212"/>
                  </a:lnTo>
                  <a:lnTo>
                    <a:pt x="3970" y="2208"/>
                  </a:lnTo>
                  <a:lnTo>
                    <a:pt x="3906" y="2202"/>
                  </a:lnTo>
                  <a:lnTo>
                    <a:pt x="3842" y="2192"/>
                  </a:lnTo>
                  <a:lnTo>
                    <a:pt x="3780" y="2178"/>
                  </a:lnTo>
                  <a:lnTo>
                    <a:pt x="3716" y="2164"/>
                  </a:lnTo>
                  <a:lnTo>
                    <a:pt x="3654" y="2146"/>
                  </a:lnTo>
                  <a:lnTo>
                    <a:pt x="3592" y="2124"/>
                  </a:lnTo>
                  <a:lnTo>
                    <a:pt x="3530" y="2100"/>
                  </a:lnTo>
                  <a:lnTo>
                    <a:pt x="3470" y="2074"/>
                  </a:lnTo>
                  <a:lnTo>
                    <a:pt x="3412" y="2046"/>
                  </a:lnTo>
                  <a:lnTo>
                    <a:pt x="3354" y="2014"/>
                  </a:lnTo>
                  <a:lnTo>
                    <a:pt x="3298" y="1982"/>
                  </a:lnTo>
                  <a:lnTo>
                    <a:pt x="3242" y="1946"/>
                  </a:lnTo>
                  <a:lnTo>
                    <a:pt x="3190" y="1908"/>
                  </a:lnTo>
                  <a:lnTo>
                    <a:pt x="3138" y="1868"/>
                  </a:lnTo>
                  <a:lnTo>
                    <a:pt x="3088" y="1826"/>
                  </a:lnTo>
                  <a:lnTo>
                    <a:pt x="3040" y="1782"/>
                  </a:lnTo>
                  <a:lnTo>
                    <a:pt x="2994" y="1736"/>
                  </a:lnTo>
                  <a:lnTo>
                    <a:pt x="2950" y="1688"/>
                  </a:lnTo>
                  <a:lnTo>
                    <a:pt x="2908" y="1638"/>
                  </a:lnTo>
                  <a:lnTo>
                    <a:pt x="2870" y="1586"/>
                  </a:lnTo>
                  <a:lnTo>
                    <a:pt x="2834" y="1532"/>
                  </a:lnTo>
                  <a:lnTo>
                    <a:pt x="2800" y="1478"/>
                  </a:lnTo>
                  <a:lnTo>
                    <a:pt x="2770" y="1420"/>
                  </a:lnTo>
                  <a:lnTo>
                    <a:pt x="2742" y="1362"/>
                  </a:lnTo>
                  <a:lnTo>
                    <a:pt x="2716" y="1304"/>
                  </a:lnTo>
                  <a:lnTo>
                    <a:pt x="2696" y="1242"/>
                  </a:lnTo>
                  <a:lnTo>
                    <a:pt x="2676" y="1180"/>
                  </a:lnTo>
                  <a:lnTo>
                    <a:pt x="2662" y="1118"/>
                  </a:lnTo>
                  <a:lnTo>
                    <a:pt x="2652" y="1052"/>
                  </a:lnTo>
                  <a:lnTo>
                    <a:pt x="2644" y="988"/>
                  </a:lnTo>
                  <a:lnTo>
                    <a:pt x="2644" y="988"/>
                  </a:lnTo>
                  <a:lnTo>
                    <a:pt x="2636" y="914"/>
                  </a:lnTo>
                  <a:lnTo>
                    <a:pt x="2630" y="880"/>
                  </a:lnTo>
                  <a:lnTo>
                    <a:pt x="2622" y="846"/>
                  </a:lnTo>
                  <a:lnTo>
                    <a:pt x="2614" y="814"/>
                  </a:lnTo>
                  <a:lnTo>
                    <a:pt x="2606" y="784"/>
                  </a:lnTo>
                  <a:lnTo>
                    <a:pt x="2596" y="754"/>
                  </a:lnTo>
                  <a:lnTo>
                    <a:pt x="2586" y="726"/>
                  </a:lnTo>
                  <a:lnTo>
                    <a:pt x="2574" y="698"/>
                  </a:lnTo>
                  <a:lnTo>
                    <a:pt x="2562" y="672"/>
                  </a:lnTo>
                  <a:lnTo>
                    <a:pt x="2548" y="648"/>
                  </a:lnTo>
                  <a:lnTo>
                    <a:pt x="2534" y="624"/>
                  </a:lnTo>
                  <a:lnTo>
                    <a:pt x="2518" y="602"/>
                  </a:lnTo>
                  <a:lnTo>
                    <a:pt x="2502" y="582"/>
                  </a:lnTo>
                  <a:lnTo>
                    <a:pt x="2486" y="562"/>
                  </a:lnTo>
                  <a:lnTo>
                    <a:pt x="2468" y="542"/>
                  </a:lnTo>
                  <a:lnTo>
                    <a:pt x="2450" y="524"/>
                  </a:lnTo>
                  <a:lnTo>
                    <a:pt x="2430" y="508"/>
                  </a:lnTo>
                  <a:lnTo>
                    <a:pt x="2410" y="492"/>
                  </a:lnTo>
                  <a:lnTo>
                    <a:pt x="2388" y="476"/>
                  </a:lnTo>
                  <a:lnTo>
                    <a:pt x="2344" y="448"/>
                  </a:lnTo>
                  <a:lnTo>
                    <a:pt x="2298" y="424"/>
                  </a:lnTo>
                  <a:lnTo>
                    <a:pt x="2248" y="404"/>
                  </a:lnTo>
                  <a:lnTo>
                    <a:pt x="2194" y="386"/>
                  </a:lnTo>
                  <a:lnTo>
                    <a:pt x="2138" y="370"/>
                  </a:lnTo>
                  <a:lnTo>
                    <a:pt x="2080" y="358"/>
                  </a:lnTo>
                  <a:lnTo>
                    <a:pt x="2020" y="348"/>
                  </a:lnTo>
                  <a:lnTo>
                    <a:pt x="1956" y="340"/>
                  </a:lnTo>
                  <a:lnTo>
                    <a:pt x="1892" y="334"/>
                  </a:lnTo>
                  <a:lnTo>
                    <a:pt x="1824" y="330"/>
                  </a:lnTo>
                  <a:lnTo>
                    <a:pt x="1756" y="328"/>
                  </a:lnTo>
                  <a:lnTo>
                    <a:pt x="1684" y="326"/>
                  </a:lnTo>
                  <a:lnTo>
                    <a:pt x="1536" y="326"/>
                  </a:lnTo>
                  <a:lnTo>
                    <a:pt x="1382" y="330"/>
                  </a:lnTo>
                  <a:lnTo>
                    <a:pt x="1222" y="334"/>
                  </a:lnTo>
                  <a:lnTo>
                    <a:pt x="1058" y="338"/>
                  </a:lnTo>
                  <a:lnTo>
                    <a:pt x="890" y="340"/>
                  </a:lnTo>
                  <a:lnTo>
                    <a:pt x="890" y="0"/>
                  </a:lnTo>
                  <a:lnTo>
                    <a:pt x="0" y="796"/>
                  </a:lnTo>
                  <a:lnTo>
                    <a:pt x="890" y="1648"/>
                  </a:lnTo>
                  <a:lnTo>
                    <a:pt x="890" y="1308"/>
                  </a:lnTo>
                  <a:lnTo>
                    <a:pt x="890" y="1308"/>
                  </a:lnTo>
                  <a:lnTo>
                    <a:pt x="1136" y="1308"/>
                  </a:lnTo>
                  <a:lnTo>
                    <a:pt x="1238" y="1308"/>
                  </a:lnTo>
                  <a:lnTo>
                    <a:pt x="1326" y="1310"/>
                  </a:lnTo>
                  <a:lnTo>
                    <a:pt x="1404" y="1312"/>
                  </a:lnTo>
                  <a:lnTo>
                    <a:pt x="1472" y="1316"/>
                  </a:lnTo>
                  <a:lnTo>
                    <a:pt x="1502" y="1320"/>
                  </a:lnTo>
                  <a:lnTo>
                    <a:pt x="1530" y="1326"/>
                  </a:lnTo>
                  <a:lnTo>
                    <a:pt x="1556" y="1330"/>
                  </a:lnTo>
                  <a:lnTo>
                    <a:pt x="1580" y="1338"/>
                  </a:lnTo>
                  <a:lnTo>
                    <a:pt x="1602" y="1346"/>
                  </a:lnTo>
                  <a:lnTo>
                    <a:pt x="1624" y="1354"/>
                  </a:lnTo>
                  <a:lnTo>
                    <a:pt x="1642" y="1366"/>
                  </a:lnTo>
                  <a:lnTo>
                    <a:pt x="1660" y="1378"/>
                  </a:lnTo>
                  <a:lnTo>
                    <a:pt x="1678" y="1390"/>
                  </a:lnTo>
                  <a:lnTo>
                    <a:pt x="1694" y="1406"/>
                  </a:lnTo>
                  <a:lnTo>
                    <a:pt x="1710" y="1422"/>
                  </a:lnTo>
                  <a:lnTo>
                    <a:pt x="1724" y="1442"/>
                  </a:lnTo>
                  <a:lnTo>
                    <a:pt x="1738" y="1462"/>
                  </a:lnTo>
                  <a:lnTo>
                    <a:pt x="1752" y="1484"/>
                  </a:lnTo>
                  <a:lnTo>
                    <a:pt x="1778" y="1536"/>
                  </a:lnTo>
                  <a:lnTo>
                    <a:pt x="1804" y="1598"/>
                  </a:lnTo>
                  <a:lnTo>
                    <a:pt x="1830" y="1668"/>
                  </a:lnTo>
                  <a:lnTo>
                    <a:pt x="1830" y="1668"/>
                  </a:lnTo>
                  <a:lnTo>
                    <a:pt x="1854" y="1728"/>
                  </a:lnTo>
                  <a:lnTo>
                    <a:pt x="1878" y="1786"/>
                  </a:lnTo>
                  <a:lnTo>
                    <a:pt x="1906" y="1846"/>
                  </a:lnTo>
                  <a:lnTo>
                    <a:pt x="1936" y="1906"/>
                  </a:lnTo>
                  <a:lnTo>
                    <a:pt x="1966" y="1966"/>
                  </a:lnTo>
                  <a:lnTo>
                    <a:pt x="2000" y="2024"/>
                  </a:lnTo>
                  <a:lnTo>
                    <a:pt x="2036" y="2084"/>
                  </a:lnTo>
                  <a:lnTo>
                    <a:pt x="2074" y="2142"/>
                  </a:lnTo>
                  <a:lnTo>
                    <a:pt x="2112" y="2200"/>
                  </a:lnTo>
                  <a:lnTo>
                    <a:pt x="2154" y="2258"/>
                  </a:lnTo>
                  <a:lnTo>
                    <a:pt x="2198" y="2314"/>
                  </a:lnTo>
                  <a:lnTo>
                    <a:pt x="2244" y="2370"/>
                  </a:lnTo>
                  <a:lnTo>
                    <a:pt x="2292" y="2424"/>
                  </a:lnTo>
                  <a:lnTo>
                    <a:pt x="2342" y="2478"/>
                  </a:lnTo>
                  <a:lnTo>
                    <a:pt x="2394" y="2532"/>
                  </a:lnTo>
                  <a:lnTo>
                    <a:pt x="2448" y="2584"/>
                  </a:lnTo>
                  <a:lnTo>
                    <a:pt x="2504" y="2634"/>
                  </a:lnTo>
                  <a:lnTo>
                    <a:pt x="2560" y="2682"/>
                  </a:lnTo>
                  <a:lnTo>
                    <a:pt x="2620" y="2730"/>
                  </a:lnTo>
                  <a:lnTo>
                    <a:pt x="2682" y="2776"/>
                  </a:lnTo>
                  <a:lnTo>
                    <a:pt x="2746" y="2820"/>
                  </a:lnTo>
                  <a:lnTo>
                    <a:pt x="2812" y="2862"/>
                  </a:lnTo>
                  <a:lnTo>
                    <a:pt x="2880" y="2902"/>
                  </a:lnTo>
                  <a:lnTo>
                    <a:pt x="2948" y="2940"/>
                  </a:lnTo>
                  <a:lnTo>
                    <a:pt x="3020" y="2976"/>
                  </a:lnTo>
                  <a:lnTo>
                    <a:pt x="3094" y="3010"/>
                  </a:lnTo>
                  <a:lnTo>
                    <a:pt x="3170" y="3042"/>
                  </a:lnTo>
                  <a:lnTo>
                    <a:pt x="3246" y="3072"/>
                  </a:lnTo>
                  <a:lnTo>
                    <a:pt x="3326" y="3098"/>
                  </a:lnTo>
                  <a:lnTo>
                    <a:pt x="3408" y="3122"/>
                  </a:lnTo>
                  <a:lnTo>
                    <a:pt x="3490" y="3144"/>
                  </a:lnTo>
                  <a:lnTo>
                    <a:pt x="3576" y="3162"/>
                  </a:lnTo>
                  <a:lnTo>
                    <a:pt x="3576" y="3162"/>
                  </a:lnTo>
                  <a:lnTo>
                    <a:pt x="3576" y="3076"/>
                  </a:lnTo>
                  <a:lnTo>
                    <a:pt x="3580" y="2990"/>
                  </a:lnTo>
                  <a:lnTo>
                    <a:pt x="3586" y="2908"/>
                  </a:lnTo>
                  <a:lnTo>
                    <a:pt x="3594" y="2830"/>
                  </a:lnTo>
                  <a:lnTo>
                    <a:pt x="3606" y="2754"/>
                  </a:lnTo>
                  <a:lnTo>
                    <a:pt x="3614" y="2718"/>
                  </a:lnTo>
                  <a:lnTo>
                    <a:pt x="3622" y="2682"/>
                  </a:lnTo>
                  <a:lnTo>
                    <a:pt x="3632" y="2646"/>
                  </a:lnTo>
                  <a:lnTo>
                    <a:pt x="3642" y="2614"/>
                  </a:lnTo>
                  <a:lnTo>
                    <a:pt x="3654" y="2580"/>
                  </a:lnTo>
                  <a:lnTo>
                    <a:pt x="3668" y="2548"/>
                  </a:lnTo>
                  <a:lnTo>
                    <a:pt x="3682" y="2518"/>
                  </a:lnTo>
                  <a:lnTo>
                    <a:pt x="3698" y="2488"/>
                  </a:lnTo>
                  <a:lnTo>
                    <a:pt x="3716" y="2460"/>
                  </a:lnTo>
                  <a:lnTo>
                    <a:pt x="3734" y="2434"/>
                  </a:lnTo>
                  <a:lnTo>
                    <a:pt x="3754" y="2408"/>
                  </a:lnTo>
                  <a:lnTo>
                    <a:pt x="3776" y="2382"/>
                  </a:lnTo>
                  <a:lnTo>
                    <a:pt x="3800" y="2360"/>
                  </a:lnTo>
                  <a:lnTo>
                    <a:pt x="3826" y="2338"/>
                  </a:lnTo>
                  <a:lnTo>
                    <a:pt x="3852" y="2316"/>
                  </a:lnTo>
                  <a:lnTo>
                    <a:pt x="3882" y="2298"/>
                  </a:lnTo>
                  <a:lnTo>
                    <a:pt x="3912" y="2280"/>
                  </a:lnTo>
                  <a:lnTo>
                    <a:pt x="3946" y="2264"/>
                  </a:lnTo>
                  <a:lnTo>
                    <a:pt x="3980" y="2248"/>
                  </a:lnTo>
                  <a:lnTo>
                    <a:pt x="4018" y="2234"/>
                  </a:lnTo>
                  <a:lnTo>
                    <a:pt x="4057" y="2222"/>
                  </a:lnTo>
                  <a:lnTo>
                    <a:pt x="4097" y="221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1" name="Text Placeholder 25">
            <a:extLst>
              <a:ext uri="{FF2B5EF4-FFF2-40B4-BE49-F238E27FC236}">
                <a16:creationId xmlns:a16="http://schemas.microsoft.com/office/drawing/2014/main" id="{1A511A9E-2CF5-45BE-BB7F-239FDB9E42BB}"/>
              </a:ext>
            </a:extLst>
          </p:cNvPr>
          <p:cNvSpPr>
            <a:spLocks noGrp="1"/>
          </p:cNvSpPr>
          <p:nvPr>
            <p:ph type="body" sz="quarter" idx="23" hasCustomPrompt="1"/>
          </p:nvPr>
        </p:nvSpPr>
        <p:spPr>
          <a:xfrm>
            <a:off x="2401390" y="511321"/>
            <a:ext cx="7389219"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22" name="Text Placeholder 7">
            <a:extLst>
              <a:ext uri="{FF2B5EF4-FFF2-40B4-BE49-F238E27FC236}">
                <a16:creationId xmlns:a16="http://schemas.microsoft.com/office/drawing/2014/main" id="{00250B47-DC90-49A8-B8DB-B06DA07A94AB}"/>
              </a:ext>
            </a:extLst>
          </p:cNvPr>
          <p:cNvSpPr>
            <a:spLocks noGrp="1"/>
          </p:cNvSpPr>
          <p:nvPr>
            <p:ph type="body" sz="quarter" idx="28" hasCustomPrompt="1"/>
          </p:nvPr>
        </p:nvSpPr>
        <p:spPr>
          <a:xfrm>
            <a:off x="1312973" y="2311420"/>
            <a:ext cx="2308812" cy="347662"/>
          </a:xfrm>
          <a:prstGeom prst="rect">
            <a:avLst/>
          </a:prstGeom>
        </p:spPr>
        <p:txBody>
          <a:bodyPr/>
          <a:lstStyle>
            <a:lvl1pPr marL="0" indent="0" algn="r">
              <a:lnSpc>
                <a:spcPct val="100000"/>
              </a:lnSpc>
              <a:spcBef>
                <a:spcPts val="0"/>
              </a:spcBef>
              <a:buNone/>
              <a:defRPr sz="1400" b="1">
                <a:solidFill>
                  <a:schemeClr val="tx1"/>
                </a:solidFill>
                <a:latin typeface="+mj-lt"/>
              </a:defRPr>
            </a:lvl1pPr>
          </a:lstStyle>
          <a:p>
            <a:pPr lvl="0"/>
            <a:r>
              <a:rPr lang="en-US" dirty="0"/>
              <a:t>Title</a:t>
            </a:r>
          </a:p>
        </p:txBody>
      </p:sp>
      <p:sp>
        <p:nvSpPr>
          <p:cNvPr id="23" name="Text Placeholder 20">
            <a:extLst>
              <a:ext uri="{FF2B5EF4-FFF2-40B4-BE49-F238E27FC236}">
                <a16:creationId xmlns:a16="http://schemas.microsoft.com/office/drawing/2014/main" id="{2A06ED8B-88EA-43EE-BA87-25E49F7A696A}"/>
              </a:ext>
            </a:extLst>
          </p:cNvPr>
          <p:cNvSpPr>
            <a:spLocks noGrp="1"/>
          </p:cNvSpPr>
          <p:nvPr>
            <p:ph type="body" sz="quarter" idx="29" hasCustomPrompt="1"/>
          </p:nvPr>
        </p:nvSpPr>
        <p:spPr>
          <a:xfrm>
            <a:off x="1312973" y="2659082"/>
            <a:ext cx="2308812" cy="1165177"/>
          </a:xfrm>
          <a:prstGeom prst="rect">
            <a:avLst/>
          </a:prstGeom>
        </p:spPr>
        <p:txBody>
          <a:bodyPr/>
          <a:lstStyle>
            <a:lvl1pPr marL="0" indent="0" algn="r">
              <a:lnSpc>
                <a:spcPct val="100000"/>
              </a:lnSpc>
              <a:spcBef>
                <a:spcPts val="0"/>
              </a:spcBef>
              <a:buNone/>
              <a:defRPr sz="1200">
                <a:solidFill>
                  <a:schemeClr val="tx1"/>
                </a:solidFill>
              </a:defRPr>
            </a:lvl1pPr>
          </a:lstStyle>
          <a:p>
            <a:pPr lvl="0"/>
            <a:r>
              <a:rPr lang="en-US" dirty="0"/>
              <a:t>Content</a:t>
            </a:r>
          </a:p>
        </p:txBody>
      </p:sp>
      <p:sp>
        <p:nvSpPr>
          <p:cNvPr id="24" name="Text Placeholder 7">
            <a:extLst>
              <a:ext uri="{FF2B5EF4-FFF2-40B4-BE49-F238E27FC236}">
                <a16:creationId xmlns:a16="http://schemas.microsoft.com/office/drawing/2014/main" id="{669A110A-2F5D-412E-8BC4-DB53283EC789}"/>
              </a:ext>
            </a:extLst>
          </p:cNvPr>
          <p:cNvSpPr>
            <a:spLocks noGrp="1"/>
          </p:cNvSpPr>
          <p:nvPr>
            <p:ph type="body" sz="quarter" idx="30" hasCustomPrompt="1"/>
          </p:nvPr>
        </p:nvSpPr>
        <p:spPr>
          <a:xfrm>
            <a:off x="1316341" y="4489882"/>
            <a:ext cx="2308812" cy="347662"/>
          </a:xfrm>
          <a:prstGeom prst="rect">
            <a:avLst/>
          </a:prstGeom>
        </p:spPr>
        <p:txBody>
          <a:bodyPr/>
          <a:lstStyle>
            <a:lvl1pPr marL="0" indent="0" algn="r">
              <a:lnSpc>
                <a:spcPct val="100000"/>
              </a:lnSpc>
              <a:spcBef>
                <a:spcPts val="0"/>
              </a:spcBef>
              <a:buNone/>
              <a:defRPr sz="1400" b="1">
                <a:solidFill>
                  <a:schemeClr val="tx1"/>
                </a:solidFill>
                <a:latin typeface="+mj-lt"/>
              </a:defRPr>
            </a:lvl1pPr>
          </a:lstStyle>
          <a:p>
            <a:pPr lvl="0"/>
            <a:r>
              <a:rPr lang="en-US" dirty="0"/>
              <a:t>Title</a:t>
            </a:r>
          </a:p>
        </p:txBody>
      </p:sp>
      <p:sp>
        <p:nvSpPr>
          <p:cNvPr id="25" name="Text Placeholder 20">
            <a:extLst>
              <a:ext uri="{FF2B5EF4-FFF2-40B4-BE49-F238E27FC236}">
                <a16:creationId xmlns:a16="http://schemas.microsoft.com/office/drawing/2014/main" id="{6FB1D5C7-C851-4D2B-B679-3013880AFF0E}"/>
              </a:ext>
            </a:extLst>
          </p:cNvPr>
          <p:cNvSpPr>
            <a:spLocks noGrp="1"/>
          </p:cNvSpPr>
          <p:nvPr>
            <p:ph type="body" sz="quarter" idx="31" hasCustomPrompt="1"/>
          </p:nvPr>
        </p:nvSpPr>
        <p:spPr>
          <a:xfrm>
            <a:off x="1316341" y="4837544"/>
            <a:ext cx="2308812" cy="1165177"/>
          </a:xfrm>
          <a:prstGeom prst="rect">
            <a:avLst/>
          </a:prstGeom>
        </p:spPr>
        <p:txBody>
          <a:bodyPr/>
          <a:lstStyle>
            <a:lvl1pPr marL="0" indent="0" algn="r">
              <a:lnSpc>
                <a:spcPct val="100000"/>
              </a:lnSpc>
              <a:spcBef>
                <a:spcPts val="0"/>
              </a:spcBef>
              <a:buNone/>
              <a:defRPr sz="1200">
                <a:solidFill>
                  <a:schemeClr val="tx1"/>
                </a:solidFill>
              </a:defRPr>
            </a:lvl1pPr>
          </a:lstStyle>
          <a:p>
            <a:pPr lvl="0"/>
            <a:r>
              <a:rPr lang="en-US" dirty="0"/>
              <a:t>Content</a:t>
            </a:r>
          </a:p>
        </p:txBody>
      </p:sp>
      <p:sp>
        <p:nvSpPr>
          <p:cNvPr id="26" name="Text Placeholder 7">
            <a:extLst>
              <a:ext uri="{FF2B5EF4-FFF2-40B4-BE49-F238E27FC236}">
                <a16:creationId xmlns:a16="http://schemas.microsoft.com/office/drawing/2014/main" id="{E021376A-06FB-45B5-AD43-33758977E70B}"/>
              </a:ext>
            </a:extLst>
          </p:cNvPr>
          <p:cNvSpPr>
            <a:spLocks noGrp="1"/>
          </p:cNvSpPr>
          <p:nvPr>
            <p:ph type="body" sz="quarter" idx="32" hasCustomPrompt="1"/>
          </p:nvPr>
        </p:nvSpPr>
        <p:spPr>
          <a:xfrm>
            <a:off x="8580917" y="2311420"/>
            <a:ext cx="2308812"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7" name="Text Placeholder 20">
            <a:extLst>
              <a:ext uri="{FF2B5EF4-FFF2-40B4-BE49-F238E27FC236}">
                <a16:creationId xmlns:a16="http://schemas.microsoft.com/office/drawing/2014/main" id="{92061220-9F4E-4A72-A18F-340BFC1394A4}"/>
              </a:ext>
            </a:extLst>
          </p:cNvPr>
          <p:cNvSpPr>
            <a:spLocks noGrp="1"/>
          </p:cNvSpPr>
          <p:nvPr>
            <p:ph type="body" sz="quarter" idx="33" hasCustomPrompt="1"/>
          </p:nvPr>
        </p:nvSpPr>
        <p:spPr>
          <a:xfrm>
            <a:off x="8580917" y="2659082"/>
            <a:ext cx="2308812" cy="1165177"/>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8" name="Text Placeholder 7">
            <a:extLst>
              <a:ext uri="{FF2B5EF4-FFF2-40B4-BE49-F238E27FC236}">
                <a16:creationId xmlns:a16="http://schemas.microsoft.com/office/drawing/2014/main" id="{86948C7D-5BDC-4E03-BEFE-8F1563013C75}"/>
              </a:ext>
            </a:extLst>
          </p:cNvPr>
          <p:cNvSpPr>
            <a:spLocks noGrp="1"/>
          </p:cNvSpPr>
          <p:nvPr>
            <p:ph type="body" sz="quarter" idx="34" hasCustomPrompt="1"/>
          </p:nvPr>
        </p:nvSpPr>
        <p:spPr>
          <a:xfrm>
            <a:off x="8584285" y="4489882"/>
            <a:ext cx="2308812"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9" name="Text Placeholder 20">
            <a:extLst>
              <a:ext uri="{FF2B5EF4-FFF2-40B4-BE49-F238E27FC236}">
                <a16:creationId xmlns:a16="http://schemas.microsoft.com/office/drawing/2014/main" id="{60A5BD8F-7980-4C0F-A543-F7AE1BB5CCFE}"/>
              </a:ext>
            </a:extLst>
          </p:cNvPr>
          <p:cNvSpPr>
            <a:spLocks noGrp="1"/>
          </p:cNvSpPr>
          <p:nvPr>
            <p:ph type="body" sz="quarter" idx="35" hasCustomPrompt="1"/>
          </p:nvPr>
        </p:nvSpPr>
        <p:spPr>
          <a:xfrm>
            <a:off x="8584285" y="4837544"/>
            <a:ext cx="2308812" cy="1165177"/>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Tree>
    <p:extLst>
      <p:ext uri="{BB962C8B-B14F-4D97-AF65-F5344CB8AC3E}">
        <p14:creationId xmlns:p14="http://schemas.microsoft.com/office/powerpoint/2010/main" val="288744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ic &amp; 4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9D2BDA-7E30-4D69-96E7-F72AEEA1D81E}"/>
              </a:ext>
            </a:extLst>
          </p:cNvPr>
          <p:cNvSpPr/>
          <p:nvPr userDrawn="1"/>
        </p:nvSpPr>
        <p:spPr>
          <a:xfrm>
            <a:off x="3588131" y="2490414"/>
            <a:ext cx="8603869" cy="3552669"/>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4">
            <a:extLst>
              <a:ext uri="{FF2B5EF4-FFF2-40B4-BE49-F238E27FC236}">
                <a16:creationId xmlns:a16="http://schemas.microsoft.com/office/drawing/2014/main" id="{9B72D31B-B651-46F1-81F5-ADC4FB9BC1CC}"/>
              </a:ext>
            </a:extLst>
          </p:cNvPr>
          <p:cNvSpPr>
            <a:spLocks noGrp="1"/>
          </p:cNvSpPr>
          <p:nvPr>
            <p:ph type="pic" sz="quarter" idx="10"/>
          </p:nvPr>
        </p:nvSpPr>
        <p:spPr>
          <a:xfrm>
            <a:off x="1" y="1843590"/>
            <a:ext cx="3588131" cy="4846319"/>
          </a:xfrm>
          <a:custGeom>
            <a:avLst/>
            <a:gdLst>
              <a:gd name="connsiteX0" fmla="*/ 0 w 3588131"/>
              <a:gd name="connsiteY0" fmla="*/ 0 h 4499907"/>
              <a:gd name="connsiteX1" fmla="*/ 3588131 w 3588131"/>
              <a:gd name="connsiteY1" fmla="*/ 0 h 4499907"/>
              <a:gd name="connsiteX2" fmla="*/ 3588131 w 3588131"/>
              <a:gd name="connsiteY2" fmla="*/ 4499907 h 4499907"/>
              <a:gd name="connsiteX3" fmla="*/ 0 w 3588131"/>
              <a:gd name="connsiteY3" fmla="*/ 4499907 h 4499907"/>
            </a:gdLst>
            <a:ahLst/>
            <a:cxnLst>
              <a:cxn ang="0">
                <a:pos x="connsiteX0" y="connsiteY0"/>
              </a:cxn>
              <a:cxn ang="0">
                <a:pos x="connsiteX1" y="connsiteY1"/>
              </a:cxn>
              <a:cxn ang="0">
                <a:pos x="connsiteX2" y="connsiteY2"/>
              </a:cxn>
              <a:cxn ang="0">
                <a:pos x="connsiteX3" y="connsiteY3"/>
              </a:cxn>
            </a:cxnLst>
            <a:rect l="l" t="t" r="r" b="b"/>
            <a:pathLst>
              <a:path w="3588131" h="4499907">
                <a:moveTo>
                  <a:pt x="0" y="0"/>
                </a:moveTo>
                <a:lnTo>
                  <a:pt x="3588131" y="0"/>
                </a:lnTo>
                <a:lnTo>
                  <a:pt x="3588131" y="4499907"/>
                </a:lnTo>
                <a:lnTo>
                  <a:pt x="0" y="4499907"/>
                </a:lnTo>
                <a:close/>
              </a:path>
            </a:pathLst>
          </a:custGeom>
        </p:spPr>
      </p:sp>
      <p:sp>
        <p:nvSpPr>
          <p:cNvPr id="23" name="Text Placeholder 25">
            <a:extLst>
              <a:ext uri="{FF2B5EF4-FFF2-40B4-BE49-F238E27FC236}">
                <a16:creationId xmlns:a16="http://schemas.microsoft.com/office/drawing/2014/main" id="{1A0873C4-DFCA-4F90-8F27-9A916DB024E5}"/>
              </a:ext>
            </a:extLst>
          </p:cNvPr>
          <p:cNvSpPr>
            <a:spLocks noGrp="1"/>
          </p:cNvSpPr>
          <p:nvPr>
            <p:ph type="body" sz="quarter" idx="23" hasCustomPrompt="1"/>
          </p:nvPr>
        </p:nvSpPr>
        <p:spPr>
          <a:xfrm>
            <a:off x="2401390" y="581546"/>
            <a:ext cx="7389219"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24" name="Text Placeholder 7">
            <a:extLst>
              <a:ext uri="{FF2B5EF4-FFF2-40B4-BE49-F238E27FC236}">
                <a16:creationId xmlns:a16="http://schemas.microsoft.com/office/drawing/2014/main" id="{8F68D8E3-D4DB-4BB6-811C-2A3D156169E7}"/>
              </a:ext>
            </a:extLst>
          </p:cNvPr>
          <p:cNvSpPr>
            <a:spLocks noGrp="1"/>
          </p:cNvSpPr>
          <p:nvPr>
            <p:ph type="body" sz="quarter" idx="32" hasCustomPrompt="1"/>
          </p:nvPr>
        </p:nvSpPr>
        <p:spPr>
          <a:xfrm>
            <a:off x="8785913" y="2824199"/>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25" name="Text Placeholder 20">
            <a:extLst>
              <a:ext uri="{FF2B5EF4-FFF2-40B4-BE49-F238E27FC236}">
                <a16:creationId xmlns:a16="http://schemas.microsoft.com/office/drawing/2014/main" id="{F1D4D6ED-35A9-41AC-9CCF-E9314A5A6581}"/>
              </a:ext>
            </a:extLst>
          </p:cNvPr>
          <p:cNvSpPr>
            <a:spLocks noGrp="1"/>
          </p:cNvSpPr>
          <p:nvPr>
            <p:ph type="body" sz="quarter" idx="33" hasCustomPrompt="1"/>
          </p:nvPr>
        </p:nvSpPr>
        <p:spPr>
          <a:xfrm>
            <a:off x="8785913" y="3171862"/>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8" name="Text Placeholder 7">
            <a:extLst>
              <a:ext uri="{FF2B5EF4-FFF2-40B4-BE49-F238E27FC236}">
                <a16:creationId xmlns:a16="http://schemas.microsoft.com/office/drawing/2014/main" id="{7A73642C-3962-4728-AE48-24F5EC2EE096}"/>
              </a:ext>
            </a:extLst>
          </p:cNvPr>
          <p:cNvSpPr>
            <a:spLocks noGrp="1"/>
          </p:cNvSpPr>
          <p:nvPr>
            <p:ph type="body" sz="quarter" idx="34" hasCustomPrompt="1"/>
          </p:nvPr>
        </p:nvSpPr>
        <p:spPr>
          <a:xfrm>
            <a:off x="8184890" y="2824177"/>
            <a:ext cx="476250" cy="476250"/>
          </a:xfrm>
          <a:prstGeom prst="rect">
            <a:avLst/>
          </a:prstGeom>
        </p:spPr>
        <p:txBody>
          <a:bodyPr/>
          <a:lstStyle>
            <a:lvl1pPr algn="ctr">
              <a:buNone/>
              <a:defRPr b="1">
                <a:solidFill>
                  <a:schemeClr val="bg1"/>
                </a:solidFill>
                <a:latin typeface="+mj-lt"/>
              </a:defRPr>
            </a:lvl1pPr>
          </a:lstStyle>
          <a:p>
            <a:pPr lvl="0"/>
            <a:r>
              <a:rPr lang="en-US" dirty="0"/>
              <a:t>2</a:t>
            </a:r>
          </a:p>
        </p:txBody>
      </p:sp>
      <p:sp>
        <p:nvSpPr>
          <p:cNvPr id="26" name="Text Placeholder 7">
            <a:extLst>
              <a:ext uri="{FF2B5EF4-FFF2-40B4-BE49-F238E27FC236}">
                <a16:creationId xmlns:a16="http://schemas.microsoft.com/office/drawing/2014/main" id="{4F2F7406-B87F-47D7-81ED-B646EA87975E}"/>
              </a:ext>
            </a:extLst>
          </p:cNvPr>
          <p:cNvSpPr>
            <a:spLocks noGrp="1"/>
          </p:cNvSpPr>
          <p:nvPr>
            <p:ph type="body" sz="quarter" idx="35" hasCustomPrompt="1"/>
          </p:nvPr>
        </p:nvSpPr>
        <p:spPr>
          <a:xfrm>
            <a:off x="8795433" y="4543480"/>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27" name="Text Placeholder 20">
            <a:extLst>
              <a:ext uri="{FF2B5EF4-FFF2-40B4-BE49-F238E27FC236}">
                <a16:creationId xmlns:a16="http://schemas.microsoft.com/office/drawing/2014/main" id="{2F7E4574-584C-4506-9630-A7FF5663EF6F}"/>
              </a:ext>
            </a:extLst>
          </p:cNvPr>
          <p:cNvSpPr>
            <a:spLocks noGrp="1"/>
          </p:cNvSpPr>
          <p:nvPr>
            <p:ph type="body" sz="quarter" idx="36" hasCustomPrompt="1"/>
          </p:nvPr>
        </p:nvSpPr>
        <p:spPr>
          <a:xfrm>
            <a:off x="8795433" y="4891143"/>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28" name="Text Placeholder 7">
            <a:extLst>
              <a:ext uri="{FF2B5EF4-FFF2-40B4-BE49-F238E27FC236}">
                <a16:creationId xmlns:a16="http://schemas.microsoft.com/office/drawing/2014/main" id="{5329110A-1F78-4BE9-A1E0-BCCBD8FEE524}"/>
              </a:ext>
            </a:extLst>
          </p:cNvPr>
          <p:cNvSpPr>
            <a:spLocks noGrp="1"/>
          </p:cNvSpPr>
          <p:nvPr>
            <p:ph type="body" sz="quarter" idx="37" hasCustomPrompt="1"/>
          </p:nvPr>
        </p:nvSpPr>
        <p:spPr>
          <a:xfrm>
            <a:off x="8194410" y="4543458"/>
            <a:ext cx="476250" cy="476250"/>
          </a:xfrm>
          <a:prstGeom prst="rect">
            <a:avLst/>
          </a:prstGeom>
        </p:spPr>
        <p:txBody>
          <a:bodyPr/>
          <a:lstStyle>
            <a:lvl1pPr algn="ctr">
              <a:buNone/>
              <a:defRPr b="1">
                <a:solidFill>
                  <a:schemeClr val="bg1"/>
                </a:solidFill>
                <a:latin typeface="+mj-lt"/>
              </a:defRPr>
            </a:lvl1pPr>
          </a:lstStyle>
          <a:p>
            <a:pPr lvl="0"/>
            <a:r>
              <a:rPr lang="en-US" dirty="0"/>
              <a:t>4</a:t>
            </a:r>
          </a:p>
        </p:txBody>
      </p:sp>
      <p:sp>
        <p:nvSpPr>
          <p:cNvPr id="29" name="Text Placeholder 7">
            <a:extLst>
              <a:ext uri="{FF2B5EF4-FFF2-40B4-BE49-F238E27FC236}">
                <a16:creationId xmlns:a16="http://schemas.microsoft.com/office/drawing/2014/main" id="{A063EA02-91A6-42BD-BA1C-3E4DFB455357}"/>
              </a:ext>
            </a:extLst>
          </p:cNvPr>
          <p:cNvSpPr>
            <a:spLocks noGrp="1"/>
          </p:cNvSpPr>
          <p:nvPr>
            <p:ph type="body" sz="quarter" idx="38" hasCustomPrompt="1"/>
          </p:nvPr>
        </p:nvSpPr>
        <p:spPr>
          <a:xfrm>
            <a:off x="4778804" y="2824161"/>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30" name="Text Placeholder 20">
            <a:extLst>
              <a:ext uri="{FF2B5EF4-FFF2-40B4-BE49-F238E27FC236}">
                <a16:creationId xmlns:a16="http://schemas.microsoft.com/office/drawing/2014/main" id="{FE6C4725-AE88-4287-BD93-0CDD50573CA2}"/>
              </a:ext>
            </a:extLst>
          </p:cNvPr>
          <p:cNvSpPr>
            <a:spLocks noGrp="1"/>
          </p:cNvSpPr>
          <p:nvPr>
            <p:ph type="body" sz="quarter" idx="39" hasCustomPrompt="1"/>
          </p:nvPr>
        </p:nvSpPr>
        <p:spPr>
          <a:xfrm>
            <a:off x="4778804" y="3171824"/>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31" name="Text Placeholder 7">
            <a:extLst>
              <a:ext uri="{FF2B5EF4-FFF2-40B4-BE49-F238E27FC236}">
                <a16:creationId xmlns:a16="http://schemas.microsoft.com/office/drawing/2014/main" id="{CCACD0BF-E90C-4B92-8E53-9FE6CEE6326E}"/>
              </a:ext>
            </a:extLst>
          </p:cNvPr>
          <p:cNvSpPr>
            <a:spLocks noGrp="1"/>
          </p:cNvSpPr>
          <p:nvPr>
            <p:ph type="body" sz="quarter" idx="40" hasCustomPrompt="1"/>
          </p:nvPr>
        </p:nvSpPr>
        <p:spPr>
          <a:xfrm>
            <a:off x="4177781" y="2824139"/>
            <a:ext cx="476250" cy="476250"/>
          </a:xfrm>
          <a:prstGeom prst="rect">
            <a:avLst/>
          </a:prstGeom>
        </p:spPr>
        <p:txBody>
          <a:bodyPr/>
          <a:lstStyle>
            <a:lvl1pPr algn="ctr">
              <a:buNone/>
              <a:defRPr b="1">
                <a:solidFill>
                  <a:schemeClr val="bg1"/>
                </a:solidFill>
                <a:latin typeface="+mj-lt"/>
              </a:defRPr>
            </a:lvl1pPr>
          </a:lstStyle>
          <a:p>
            <a:pPr lvl="0"/>
            <a:r>
              <a:rPr lang="en-US" dirty="0"/>
              <a:t>1</a:t>
            </a:r>
          </a:p>
        </p:txBody>
      </p:sp>
      <p:sp>
        <p:nvSpPr>
          <p:cNvPr id="32" name="Text Placeholder 7">
            <a:extLst>
              <a:ext uri="{FF2B5EF4-FFF2-40B4-BE49-F238E27FC236}">
                <a16:creationId xmlns:a16="http://schemas.microsoft.com/office/drawing/2014/main" id="{E0C8C725-1F47-4445-9C9E-FB9C4E9EC64A}"/>
              </a:ext>
            </a:extLst>
          </p:cNvPr>
          <p:cNvSpPr>
            <a:spLocks noGrp="1"/>
          </p:cNvSpPr>
          <p:nvPr>
            <p:ph type="body" sz="quarter" idx="41" hasCustomPrompt="1"/>
          </p:nvPr>
        </p:nvSpPr>
        <p:spPr>
          <a:xfrm>
            <a:off x="4788324" y="4543442"/>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33" name="Text Placeholder 20">
            <a:extLst>
              <a:ext uri="{FF2B5EF4-FFF2-40B4-BE49-F238E27FC236}">
                <a16:creationId xmlns:a16="http://schemas.microsoft.com/office/drawing/2014/main" id="{E5FF9D6B-1FA3-4056-BA02-9980FF7F8393}"/>
              </a:ext>
            </a:extLst>
          </p:cNvPr>
          <p:cNvSpPr>
            <a:spLocks noGrp="1"/>
          </p:cNvSpPr>
          <p:nvPr>
            <p:ph type="body" sz="quarter" idx="42" hasCustomPrompt="1"/>
          </p:nvPr>
        </p:nvSpPr>
        <p:spPr>
          <a:xfrm>
            <a:off x="4788324" y="4891105"/>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34" name="Text Placeholder 7">
            <a:extLst>
              <a:ext uri="{FF2B5EF4-FFF2-40B4-BE49-F238E27FC236}">
                <a16:creationId xmlns:a16="http://schemas.microsoft.com/office/drawing/2014/main" id="{1CCA84EC-BA03-4A66-A7DF-C2B49E37CE67}"/>
              </a:ext>
            </a:extLst>
          </p:cNvPr>
          <p:cNvSpPr>
            <a:spLocks noGrp="1"/>
          </p:cNvSpPr>
          <p:nvPr>
            <p:ph type="body" sz="quarter" idx="43" hasCustomPrompt="1"/>
          </p:nvPr>
        </p:nvSpPr>
        <p:spPr>
          <a:xfrm>
            <a:off x="4187301" y="4543420"/>
            <a:ext cx="476250" cy="476250"/>
          </a:xfrm>
          <a:prstGeom prst="rect">
            <a:avLst/>
          </a:prstGeom>
        </p:spPr>
        <p:txBody>
          <a:bodyPr/>
          <a:lstStyle>
            <a:lvl1pPr algn="ctr">
              <a:buNone/>
              <a:defRPr b="1">
                <a:solidFill>
                  <a:schemeClr val="bg1"/>
                </a:solidFill>
                <a:latin typeface="+mj-lt"/>
              </a:defRPr>
            </a:lvl1pPr>
          </a:lstStyle>
          <a:p>
            <a:pPr lvl="0"/>
            <a:r>
              <a:rPr lang="en-US" dirty="0"/>
              <a:t>3</a:t>
            </a:r>
          </a:p>
        </p:txBody>
      </p:sp>
    </p:spTree>
    <p:extLst>
      <p:ext uri="{BB962C8B-B14F-4D97-AF65-F5344CB8AC3E}">
        <p14:creationId xmlns:p14="http://schemas.microsoft.com/office/powerpoint/2010/main" val="413541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ways 4 Point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522064F0-C63B-46D5-995A-CB38AC900AA1}"/>
              </a:ext>
            </a:extLst>
          </p:cNvPr>
          <p:cNvSpPr>
            <a:spLocks noGrp="1"/>
          </p:cNvSpPr>
          <p:nvPr>
            <p:ph type="pic" sz="quarter" idx="10"/>
          </p:nvPr>
        </p:nvSpPr>
        <p:spPr>
          <a:xfrm>
            <a:off x="3792512" y="575656"/>
            <a:ext cx="3282846" cy="5610682"/>
          </a:xfrm>
          <a:custGeom>
            <a:avLst/>
            <a:gdLst>
              <a:gd name="connsiteX0" fmla="*/ 0 w 3282846"/>
              <a:gd name="connsiteY0" fmla="*/ 0 h 5741233"/>
              <a:gd name="connsiteX1" fmla="*/ 3282846 w 3282846"/>
              <a:gd name="connsiteY1" fmla="*/ 0 h 5741233"/>
              <a:gd name="connsiteX2" fmla="*/ 3282846 w 3282846"/>
              <a:gd name="connsiteY2" fmla="*/ 5741233 h 5741233"/>
              <a:gd name="connsiteX3" fmla="*/ 0 w 3282846"/>
              <a:gd name="connsiteY3" fmla="*/ 5741233 h 5741233"/>
            </a:gdLst>
            <a:ahLst/>
            <a:cxnLst>
              <a:cxn ang="0">
                <a:pos x="connsiteX0" y="connsiteY0"/>
              </a:cxn>
              <a:cxn ang="0">
                <a:pos x="connsiteX1" y="connsiteY1"/>
              </a:cxn>
              <a:cxn ang="0">
                <a:pos x="connsiteX2" y="connsiteY2"/>
              </a:cxn>
              <a:cxn ang="0">
                <a:pos x="connsiteX3" y="connsiteY3"/>
              </a:cxn>
            </a:cxnLst>
            <a:rect l="l" t="t" r="r" b="b"/>
            <a:pathLst>
              <a:path w="3282846" h="5741233">
                <a:moveTo>
                  <a:pt x="0" y="0"/>
                </a:moveTo>
                <a:lnTo>
                  <a:pt x="3282846" y="0"/>
                </a:lnTo>
                <a:lnTo>
                  <a:pt x="3282846" y="5741233"/>
                </a:lnTo>
                <a:lnTo>
                  <a:pt x="0" y="5741233"/>
                </a:lnTo>
                <a:close/>
              </a:path>
            </a:pathLst>
          </a:custGeom>
        </p:spPr>
      </p:sp>
      <p:sp>
        <p:nvSpPr>
          <p:cNvPr id="20" name="Text Placeholder 25">
            <a:extLst>
              <a:ext uri="{FF2B5EF4-FFF2-40B4-BE49-F238E27FC236}">
                <a16:creationId xmlns:a16="http://schemas.microsoft.com/office/drawing/2014/main" id="{9A98F3BB-024C-44F6-9E97-8FDE349E13A4}"/>
              </a:ext>
            </a:extLst>
          </p:cNvPr>
          <p:cNvSpPr>
            <a:spLocks noGrp="1"/>
          </p:cNvSpPr>
          <p:nvPr>
            <p:ph type="body" sz="quarter" idx="23" hasCustomPrompt="1"/>
          </p:nvPr>
        </p:nvSpPr>
        <p:spPr>
          <a:xfrm rot="5400000">
            <a:off x="-129245" y="2941991"/>
            <a:ext cx="4190584"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21" name="Text Placeholder 7">
            <a:extLst>
              <a:ext uri="{FF2B5EF4-FFF2-40B4-BE49-F238E27FC236}">
                <a16:creationId xmlns:a16="http://schemas.microsoft.com/office/drawing/2014/main" id="{F7F8E3B6-A674-4082-B528-6EEF64C5332C}"/>
              </a:ext>
            </a:extLst>
          </p:cNvPr>
          <p:cNvSpPr>
            <a:spLocks noGrp="1"/>
          </p:cNvSpPr>
          <p:nvPr>
            <p:ph type="body" sz="quarter" idx="38" hasCustomPrompt="1"/>
          </p:nvPr>
        </p:nvSpPr>
        <p:spPr>
          <a:xfrm>
            <a:off x="8641191" y="579922"/>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2" name="Text Placeholder 20">
            <a:extLst>
              <a:ext uri="{FF2B5EF4-FFF2-40B4-BE49-F238E27FC236}">
                <a16:creationId xmlns:a16="http://schemas.microsoft.com/office/drawing/2014/main" id="{510D6767-C092-4200-ACAF-BC3202F65C20}"/>
              </a:ext>
            </a:extLst>
          </p:cNvPr>
          <p:cNvSpPr>
            <a:spLocks noGrp="1"/>
          </p:cNvSpPr>
          <p:nvPr>
            <p:ph type="body" sz="quarter" idx="39" hasCustomPrompt="1"/>
          </p:nvPr>
        </p:nvSpPr>
        <p:spPr>
          <a:xfrm>
            <a:off x="8641191" y="927585"/>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3" name="Text Placeholder 7">
            <a:extLst>
              <a:ext uri="{FF2B5EF4-FFF2-40B4-BE49-F238E27FC236}">
                <a16:creationId xmlns:a16="http://schemas.microsoft.com/office/drawing/2014/main" id="{8801F3DD-86F8-432A-8D09-F1E4743B749F}"/>
              </a:ext>
            </a:extLst>
          </p:cNvPr>
          <p:cNvSpPr>
            <a:spLocks noGrp="1"/>
          </p:cNvSpPr>
          <p:nvPr>
            <p:ph type="body" sz="quarter" idx="40" hasCustomPrompt="1"/>
          </p:nvPr>
        </p:nvSpPr>
        <p:spPr>
          <a:xfrm>
            <a:off x="8040168" y="579900"/>
            <a:ext cx="476250" cy="476250"/>
          </a:xfrm>
          <a:prstGeom prst="rect">
            <a:avLst/>
          </a:prstGeom>
        </p:spPr>
        <p:txBody>
          <a:bodyPr/>
          <a:lstStyle>
            <a:lvl1pPr algn="ctr">
              <a:buNone/>
              <a:defRPr b="1">
                <a:solidFill>
                  <a:srgbClr val="0046AD"/>
                </a:solidFill>
                <a:latin typeface="+mj-lt"/>
              </a:defRPr>
            </a:lvl1pPr>
          </a:lstStyle>
          <a:p>
            <a:pPr lvl="0"/>
            <a:r>
              <a:rPr lang="en-US" dirty="0"/>
              <a:t>1</a:t>
            </a:r>
          </a:p>
        </p:txBody>
      </p:sp>
      <p:sp>
        <p:nvSpPr>
          <p:cNvPr id="24" name="Text Placeholder 7">
            <a:extLst>
              <a:ext uri="{FF2B5EF4-FFF2-40B4-BE49-F238E27FC236}">
                <a16:creationId xmlns:a16="http://schemas.microsoft.com/office/drawing/2014/main" id="{31326E9A-3302-4863-B5DA-1656ABED6413}"/>
              </a:ext>
            </a:extLst>
          </p:cNvPr>
          <p:cNvSpPr>
            <a:spLocks noGrp="1"/>
          </p:cNvSpPr>
          <p:nvPr>
            <p:ph type="body" sz="quarter" idx="41" hasCustomPrompt="1"/>
          </p:nvPr>
        </p:nvSpPr>
        <p:spPr>
          <a:xfrm>
            <a:off x="8650711" y="2242052"/>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5" name="Text Placeholder 20">
            <a:extLst>
              <a:ext uri="{FF2B5EF4-FFF2-40B4-BE49-F238E27FC236}">
                <a16:creationId xmlns:a16="http://schemas.microsoft.com/office/drawing/2014/main" id="{8C85CF3C-36C5-4D70-A1FC-FE733DFD79BE}"/>
              </a:ext>
            </a:extLst>
          </p:cNvPr>
          <p:cNvSpPr>
            <a:spLocks noGrp="1"/>
          </p:cNvSpPr>
          <p:nvPr>
            <p:ph type="body" sz="quarter" idx="42" hasCustomPrompt="1"/>
          </p:nvPr>
        </p:nvSpPr>
        <p:spPr>
          <a:xfrm>
            <a:off x="8650711" y="2589715"/>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6" name="Text Placeholder 7">
            <a:extLst>
              <a:ext uri="{FF2B5EF4-FFF2-40B4-BE49-F238E27FC236}">
                <a16:creationId xmlns:a16="http://schemas.microsoft.com/office/drawing/2014/main" id="{5E2301AB-3A51-4D1A-AB53-E421683A73DD}"/>
              </a:ext>
            </a:extLst>
          </p:cNvPr>
          <p:cNvSpPr>
            <a:spLocks noGrp="1"/>
          </p:cNvSpPr>
          <p:nvPr>
            <p:ph type="body" sz="quarter" idx="43" hasCustomPrompt="1"/>
          </p:nvPr>
        </p:nvSpPr>
        <p:spPr>
          <a:xfrm>
            <a:off x="8049688" y="2242030"/>
            <a:ext cx="476250" cy="476250"/>
          </a:xfrm>
          <a:prstGeom prst="rect">
            <a:avLst/>
          </a:prstGeom>
        </p:spPr>
        <p:txBody>
          <a:bodyPr/>
          <a:lstStyle>
            <a:lvl1pPr algn="ctr">
              <a:buNone/>
              <a:defRPr b="1">
                <a:solidFill>
                  <a:srgbClr val="0046AD"/>
                </a:solidFill>
                <a:latin typeface="+mj-lt"/>
              </a:defRPr>
            </a:lvl1pPr>
          </a:lstStyle>
          <a:p>
            <a:pPr lvl="0"/>
            <a:r>
              <a:rPr lang="en-US" dirty="0"/>
              <a:t>2</a:t>
            </a:r>
          </a:p>
        </p:txBody>
      </p:sp>
      <p:sp>
        <p:nvSpPr>
          <p:cNvPr id="27" name="Text Placeholder 7">
            <a:extLst>
              <a:ext uri="{FF2B5EF4-FFF2-40B4-BE49-F238E27FC236}">
                <a16:creationId xmlns:a16="http://schemas.microsoft.com/office/drawing/2014/main" id="{37C8381B-BC36-4EB1-A448-B0F7985E46E8}"/>
              </a:ext>
            </a:extLst>
          </p:cNvPr>
          <p:cNvSpPr>
            <a:spLocks noGrp="1"/>
          </p:cNvSpPr>
          <p:nvPr>
            <p:ph type="body" sz="quarter" idx="44" hasCustomPrompt="1"/>
          </p:nvPr>
        </p:nvSpPr>
        <p:spPr>
          <a:xfrm>
            <a:off x="8660229" y="3913703"/>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8" name="Text Placeholder 20">
            <a:extLst>
              <a:ext uri="{FF2B5EF4-FFF2-40B4-BE49-F238E27FC236}">
                <a16:creationId xmlns:a16="http://schemas.microsoft.com/office/drawing/2014/main" id="{CE45016E-2E4B-414A-91C5-F5AE25A076E7}"/>
              </a:ext>
            </a:extLst>
          </p:cNvPr>
          <p:cNvSpPr>
            <a:spLocks noGrp="1"/>
          </p:cNvSpPr>
          <p:nvPr>
            <p:ph type="body" sz="quarter" idx="45" hasCustomPrompt="1"/>
          </p:nvPr>
        </p:nvSpPr>
        <p:spPr>
          <a:xfrm>
            <a:off x="8660229" y="4261366"/>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9" name="Text Placeholder 7">
            <a:extLst>
              <a:ext uri="{FF2B5EF4-FFF2-40B4-BE49-F238E27FC236}">
                <a16:creationId xmlns:a16="http://schemas.microsoft.com/office/drawing/2014/main" id="{995FDB55-AC9A-48C2-9410-B7796AD3AED1}"/>
              </a:ext>
            </a:extLst>
          </p:cNvPr>
          <p:cNvSpPr>
            <a:spLocks noGrp="1"/>
          </p:cNvSpPr>
          <p:nvPr>
            <p:ph type="body" sz="quarter" idx="46" hasCustomPrompt="1"/>
          </p:nvPr>
        </p:nvSpPr>
        <p:spPr>
          <a:xfrm>
            <a:off x="8059206" y="3913681"/>
            <a:ext cx="476250" cy="476250"/>
          </a:xfrm>
          <a:prstGeom prst="rect">
            <a:avLst/>
          </a:prstGeom>
        </p:spPr>
        <p:txBody>
          <a:bodyPr/>
          <a:lstStyle>
            <a:lvl1pPr algn="ctr">
              <a:buNone/>
              <a:defRPr b="1">
                <a:solidFill>
                  <a:srgbClr val="0046AD"/>
                </a:solidFill>
                <a:latin typeface="+mj-lt"/>
              </a:defRPr>
            </a:lvl1pPr>
          </a:lstStyle>
          <a:p>
            <a:pPr lvl="0"/>
            <a:r>
              <a:rPr lang="en-US" dirty="0"/>
              <a:t>3</a:t>
            </a:r>
          </a:p>
        </p:txBody>
      </p:sp>
      <p:sp>
        <p:nvSpPr>
          <p:cNvPr id="17" name="Rectangle 16">
            <a:extLst>
              <a:ext uri="{FF2B5EF4-FFF2-40B4-BE49-F238E27FC236}">
                <a16:creationId xmlns:a16="http://schemas.microsoft.com/office/drawing/2014/main" id="{AF149E4F-4101-43E0-AEF8-BA4FED538D69}"/>
              </a:ext>
            </a:extLst>
          </p:cNvPr>
          <p:cNvSpPr/>
          <p:nvPr userDrawn="1"/>
        </p:nvSpPr>
        <p:spPr>
          <a:xfrm>
            <a:off x="0" y="296870"/>
            <a:ext cx="7075358" cy="278785"/>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5089C6-FDAB-4931-8B2E-8A4C94FA78A6}"/>
              </a:ext>
            </a:extLst>
          </p:cNvPr>
          <p:cNvSpPr/>
          <p:nvPr userDrawn="1"/>
        </p:nvSpPr>
        <p:spPr>
          <a:xfrm>
            <a:off x="3792512" y="5910914"/>
            <a:ext cx="8399488" cy="278785"/>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27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ic and Blue Background">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743D2EC0-7278-4123-BCAF-1FB4A3F4C6F1}"/>
              </a:ext>
            </a:extLst>
          </p:cNvPr>
          <p:cNvSpPr>
            <a:spLocks noGrp="1"/>
          </p:cNvSpPr>
          <p:nvPr>
            <p:ph type="pic" sz="quarter" idx="10"/>
          </p:nvPr>
        </p:nvSpPr>
        <p:spPr>
          <a:xfrm>
            <a:off x="1" y="0"/>
            <a:ext cx="3324224" cy="6858000"/>
          </a:xfrm>
          <a:custGeom>
            <a:avLst/>
            <a:gdLst>
              <a:gd name="connsiteX0" fmla="*/ 0 w 3135302"/>
              <a:gd name="connsiteY0" fmla="*/ 0 h 3046951"/>
              <a:gd name="connsiteX1" fmla="*/ 3135302 w 3135302"/>
              <a:gd name="connsiteY1" fmla="*/ 0 h 3046951"/>
              <a:gd name="connsiteX2" fmla="*/ 3135302 w 3135302"/>
              <a:gd name="connsiteY2" fmla="*/ 3046951 h 3046951"/>
              <a:gd name="connsiteX3" fmla="*/ 0 w 3135302"/>
              <a:gd name="connsiteY3" fmla="*/ 3046951 h 3046951"/>
            </a:gdLst>
            <a:ahLst/>
            <a:cxnLst>
              <a:cxn ang="0">
                <a:pos x="connsiteX0" y="connsiteY0"/>
              </a:cxn>
              <a:cxn ang="0">
                <a:pos x="connsiteX1" y="connsiteY1"/>
              </a:cxn>
              <a:cxn ang="0">
                <a:pos x="connsiteX2" y="connsiteY2"/>
              </a:cxn>
              <a:cxn ang="0">
                <a:pos x="connsiteX3" y="connsiteY3"/>
              </a:cxn>
            </a:cxnLst>
            <a:rect l="l" t="t" r="r" b="b"/>
            <a:pathLst>
              <a:path w="3135302" h="3046951">
                <a:moveTo>
                  <a:pt x="0" y="0"/>
                </a:moveTo>
                <a:lnTo>
                  <a:pt x="3135302" y="0"/>
                </a:lnTo>
                <a:lnTo>
                  <a:pt x="3135302" y="3046951"/>
                </a:lnTo>
                <a:lnTo>
                  <a:pt x="0" y="3046951"/>
                </a:lnTo>
                <a:close/>
              </a:path>
            </a:pathLst>
          </a:custGeom>
        </p:spPr>
      </p:sp>
      <p:sp>
        <p:nvSpPr>
          <p:cNvPr id="3" name="Rectangle 2">
            <a:extLst>
              <a:ext uri="{FF2B5EF4-FFF2-40B4-BE49-F238E27FC236}">
                <a16:creationId xmlns:a16="http://schemas.microsoft.com/office/drawing/2014/main" id="{B6E744FA-AF12-485D-B001-A5E3B895FF0B}"/>
              </a:ext>
            </a:extLst>
          </p:cNvPr>
          <p:cNvSpPr/>
          <p:nvPr userDrawn="1"/>
        </p:nvSpPr>
        <p:spPr>
          <a:xfrm>
            <a:off x="3139439" y="679866"/>
            <a:ext cx="9052561" cy="5498265"/>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5">
            <a:extLst>
              <a:ext uri="{FF2B5EF4-FFF2-40B4-BE49-F238E27FC236}">
                <a16:creationId xmlns:a16="http://schemas.microsoft.com/office/drawing/2014/main" id="{9268975D-F517-436F-8218-650F56E30285}"/>
              </a:ext>
            </a:extLst>
          </p:cNvPr>
          <p:cNvSpPr>
            <a:spLocks noGrp="1"/>
          </p:cNvSpPr>
          <p:nvPr>
            <p:ph type="body" sz="quarter" idx="23" hasCustomPrompt="1"/>
          </p:nvPr>
        </p:nvSpPr>
        <p:spPr>
          <a:xfrm>
            <a:off x="4302554" y="1032736"/>
            <a:ext cx="7389219" cy="974018"/>
          </a:xfrm>
          <a:prstGeom prst="rect">
            <a:avLst/>
          </a:prstGeom>
        </p:spPr>
        <p:txBody>
          <a:bodyPr/>
          <a:lstStyle>
            <a:lvl1pPr marL="0" indent="0" algn="ctr">
              <a:lnSpc>
                <a:spcPct val="100000"/>
              </a:lnSpc>
              <a:spcBef>
                <a:spcPts val="0"/>
              </a:spcBef>
              <a:buNone/>
              <a:defRPr sz="2800" b="1">
                <a:solidFill>
                  <a:schemeClr val="bg1"/>
                </a:solidFill>
                <a:latin typeface="+mj-lt"/>
              </a:defRPr>
            </a:lvl1pPr>
          </a:lstStyle>
          <a:p>
            <a:pPr lvl="0"/>
            <a:r>
              <a:rPr lang="en-US" dirty="0"/>
              <a:t>Title</a:t>
            </a:r>
          </a:p>
        </p:txBody>
      </p:sp>
      <p:sp>
        <p:nvSpPr>
          <p:cNvPr id="17" name="Text Placeholder 7">
            <a:extLst>
              <a:ext uri="{FF2B5EF4-FFF2-40B4-BE49-F238E27FC236}">
                <a16:creationId xmlns:a16="http://schemas.microsoft.com/office/drawing/2014/main" id="{722EB8B0-C1F0-4AC1-8588-40F874B78A40}"/>
              </a:ext>
            </a:extLst>
          </p:cNvPr>
          <p:cNvSpPr>
            <a:spLocks noGrp="1"/>
          </p:cNvSpPr>
          <p:nvPr>
            <p:ph type="body" sz="quarter" idx="32" hasCustomPrompt="1"/>
          </p:nvPr>
        </p:nvSpPr>
        <p:spPr>
          <a:xfrm>
            <a:off x="8910686" y="4444801"/>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Ohio EPA Infographic</a:t>
            </a:r>
          </a:p>
        </p:txBody>
      </p:sp>
      <p:sp>
        <p:nvSpPr>
          <p:cNvPr id="18" name="Text Placeholder 20">
            <a:extLst>
              <a:ext uri="{FF2B5EF4-FFF2-40B4-BE49-F238E27FC236}">
                <a16:creationId xmlns:a16="http://schemas.microsoft.com/office/drawing/2014/main" id="{7F913929-2FB8-432B-9243-91A93ED6968A}"/>
              </a:ext>
            </a:extLst>
          </p:cNvPr>
          <p:cNvSpPr>
            <a:spLocks noGrp="1"/>
          </p:cNvSpPr>
          <p:nvPr>
            <p:ph type="body" sz="quarter" idx="33" hasCustomPrompt="1"/>
          </p:nvPr>
        </p:nvSpPr>
        <p:spPr>
          <a:xfrm>
            <a:off x="8910686" y="4792464"/>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I’m a paragraph. </a:t>
            </a:r>
          </a:p>
        </p:txBody>
      </p:sp>
      <p:sp>
        <p:nvSpPr>
          <p:cNvPr id="19" name="Text Placeholder 7">
            <a:extLst>
              <a:ext uri="{FF2B5EF4-FFF2-40B4-BE49-F238E27FC236}">
                <a16:creationId xmlns:a16="http://schemas.microsoft.com/office/drawing/2014/main" id="{F0CA213D-57D3-4982-9010-F9773301BD62}"/>
              </a:ext>
            </a:extLst>
          </p:cNvPr>
          <p:cNvSpPr>
            <a:spLocks noGrp="1"/>
          </p:cNvSpPr>
          <p:nvPr>
            <p:ph type="body" sz="quarter" idx="34" hasCustomPrompt="1"/>
          </p:nvPr>
        </p:nvSpPr>
        <p:spPr>
          <a:xfrm>
            <a:off x="8309663" y="4444779"/>
            <a:ext cx="476250" cy="476250"/>
          </a:xfrm>
          <a:prstGeom prst="rect">
            <a:avLst/>
          </a:prstGeom>
        </p:spPr>
        <p:txBody>
          <a:bodyPr/>
          <a:lstStyle>
            <a:lvl1pPr algn="ctr">
              <a:buNone/>
              <a:defRPr b="1">
                <a:solidFill>
                  <a:schemeClr val="bg1"/>
                </a:solidFill>
                <a:latin typeface="+mj-lt"/>
              </a:defRPr>
            </a:lvl1pPr>
          </a:lstStyle>
          <a:p>
            <a:pPr lvl="0"/>
            <a:r>
              <a:rPr lang="en-US" dirty="0"/>
              <a:t>2</a:t>
            </a:r>
          </a:p>
        </p:txBody>
      </p:sp>
      <p:sp>
        <p:nvSpPr>
          <p:cNvPr id="20" name="Text Placeholder 7">
            <a:extLst>
              <a:ext uri="{FF2B5EF4-FFF2-40B4-BE49-F238E27FC236}">
                <a16:creationId xmlns:a16="http://schemas.microsoft.com/office/drawing/2014/main" id="{DD0CF653-9C44-4D4A-AE37-E9DF2D0F6372}"/>
              </a:ext>
            </a:extLst>
          </p:cNvPr>
          <p:cNvSpPr>
            <a:spLocks noGrp="1"/>
          </p:cNvSpPr>
          <p:nvPr>
            <p:ph type="body" sz="quarter" idx="38" hasCustomPrompt="1"/>
          </p:nvPr>
        </p:nvSpPr>
        <p:spPr>
          <a:xfrm>
            <a:off x="4903577" y="4444763"/>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Ohio EPA Infographic</a:t>
            </a:r>
          </a:p>
        </p:txBody>
      </p:sp>
      <p:sp>
        <p:nvSpPr>
          <p:cNvPr id="21" name="Text Placeholder 20">
            <a:extLst>
              <a:ext uri="{FF2B5EF4-FFF2-40B4-BE49-F238E27FC236}">
                <a16:creationId xmlns:a16="http://schemas.microsoft.com/office/drawing/2014/main" id="{AD20E839-B0A5-4CEF-A84B-D51EB9E6D6B6}"/>
              </a:ext>
            </a:extLst>
          </p:cNvPr>
          <p:cNvSpPr>
            <a:spLocks noGrp="1"/>
          </p:cNvSpPr>
          <p:nvPr>
            <p:ph type="body" sz="quarter" idx="39" hasCustomPrompt="1"/>
          </p:nvPr>
        </p:nvSpPr>
        <p:spPr>
          <a:xfrm>
            <a:off x="4903577" y="4792426"/>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I’m a paragraph. </a:t>
            </a:r>
          </a:p>
        </p:txBody>
      </p:sp>
      <p:sp>
        <p:nvSpPr>
          <p:cNvPr id="22" name="Text Placeholder 7">
            <a:extLst>
              <a:ext uri="{FF2B5EF4-FFF2-40B4-BE49-F238E27FC236}">
                <a16:creationId xmlns:a16="http://schemas.microsoft.com/office/drawing/2014/main" id="{F7D0A62C-C8B7-458F-A3A5-3D645A15C85A}"/>
              </a:ext>
            </a:extLst>
          </p:cNvPr>
          <p:cNvSpPr>
            <a:spLocks noGrp="1"/>
          </p:cNvSpPr>
          <p:nvPr>
            <p:ph type="body" sz="quarter" idx="40" hasCustomPrompt="1"/>
          </p:nvPr>
        </p:nvSpPr>
        <p:spPr>
          <a:xfrm>
            <a:off x="4302554" y="4444741"/>
            <a:ext cx="476250" cy="476250"/>
          </a:xfrm>
          <a:prstGeom prst="rect">
            <a:avLst/>
          </a:prstGeom>
        </p:spPr>
        <p:txBody>
          <a:bodyPr/>
          <a:lstStyle>
            <a:lvl1pPr algn="ctr">
              <a:buNone/>
              <a:defRPr b="1">
                <a:solidFill>
                  <a:schemeClr val="bg1"/>
                </a:solidFill>
                <a:latin typeface="+mj-lt"/>
              </a:defRPr>
            </a:lvl1pPr>
          </a:lstStyle>
          <a:p>
            <a:pPr lvl="0"/>
            <a:r>
              <a:rPr lang="en-US" dirty="0"/>
              <a:t>1</a:t>
            </a:r>
          </a:p>
        </p:txBody>
      </p:sp>
      <p:sp>
        <p:nvSpPr>
          <p:cNvPr id="23" name="Text Placeholder 76">
            <a:extLst>
              <a:ext uri="{FF2B5EF4-FFF2-40B4-BE49-F238E27FC236}">
                <a16:creationId xmlns:a16="http://schemas.microsoft.com/office/drawing/2014/main" id="{79E3066D-003C-4142-BADE-3D94D490B385}"/>
              </a:ext>
            </a:extLst>
          </p:cNvPr>
          <p:cNvSpPr>
            <a:spLocks noGrp="1"/>
          </p:cNvSpPr>
          <p:nvPr>
            <p:ph type="body" sz="quarter" idx="27" hasCustomPrompt="1"/>
          </p:nvPr>
        </p:nvSpPr>
        <p:spPr>
          <a:xfrm>
            <a:off x="4302554" y="1745597"/>
            <a:ext cx="7389219" cy="2345391"/>
          </a:xfrm>
          <a:prstGeom prst="rect">
            <a:avLst/>
          </a:prstGeom>
        </p:spPr>
        <p:txBody>
          <a:bodyPr/>
          <a:lstStyle>
            <a:lvl1pPr marL="0" indent="0">
              <a:lnSpc>
                <a:spcPct val="100000"/>
              </a:lnSpc>
              <a:spcBef>
                <a:spcPts val="0"/>
              </a:spcBef>
              <a:buNone/>
              <a:defRPr sz="1200">
                <a:solidFill>
                  <a:schemeClr val="bg1"/>
                </a:solidFill>
                <a:latin typeface="+mn-lt"/>
              </a:defRPr>
            </a:lvl1pPr>
          </a:lstStyle>
          <a:p>
            <a:pPr lvl="0"/>
            <a:r>
              <a:rPr lang="en-US" dirty="0"/>
              <a:t>Content</a:t>
            </a:r>
          </a:p>
        </p:txBody>
      </p:sp>
    </p:spTree>
    <p:extLst>
      <p:ext uri="{BB962C8B-B14F-4D97-AF65-F5344CB8AC3E}">
        <p14:creationId xmlns:p14="http://schemas.microsoft.com/office/powerpoint/2010/main" val="227598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Circle">
    <p:spTree>
      <p:nvGrpSpPr>
        <p:cNvPr id="1" name=""/>
        <p:cNvGrpSpPr/>
        <p:nvPr/>
      </p:nvGrpSpPr>
      <p:grpSpPr>
        <a:xfrm>
          <a:off x="0" y="0"/>
          <a:ext cx="0" cy="0"/>
          <a:chOff x="0" y="0"/>
          <a:chExt cx="0" cy="0"/>
        </a:xfrm>
      </p:grpSpPr>
      <p:sp>
        <p:nvSpPr>
          <p:cNvPr id="3" name="Freeform 18">
            <a:extLst>
              <a:ext uri="{FF2B5EF4-FFF2-40B4-BE49-F238E27FC236}">
                <a16:creationId xmlns:a16="http://schemas.microsoft.com/office/drawing/2014/main" id="{AF7677F3-DF5A-4C03-A5F7-8EE11937AD57}"/>
              </a:ext>
            </a:extLst>
          </p:cNvPr>
          <p:cNvSpPr/>
          <p:nvPr userDrawn="1"/>
        </p:nvSpPr>
        <p:spPr>
          <a:xfrm>
            <a:off x="731520" y="938112"/>
            <a:ext cx="4967396" cy="4967396"/>
          </a:xfrm>
          <a:custGeom>
            <a:avLst/>
            <a:gdLst>
              <a:gd name="connsiteX0" fmla="*/ 2483698 w 4967396"/>
              <a:gd name="connsiteY0" fmla="*/ 0 h 4967396"/>
              <a:gd name="connsiteX1" fmla="*/ 4967396 w 4967396"/>
              <a:gd name="connsiteY1" fmla="*/ 2483698 h 4967396"/>
              <a:gd name="connsiteX2" fmla="*/ 4967215 w 4967396"/>
              <a:gd name="connsiteY2" fmla="*/ 2487293 h 4967396"/>
              <a:gd name="connsiteX3" fmla="*/ 4955478 w 4967396"/>
              <a:gd name="connsiteY3" fmla="*/ 2254859 h 4967396"/>
              <a:gd name="connsiteX4" fmla="*/ 2658911 w 4967396"/>
              <a:gd name="connsiteY4" fmla="*/ 182403 h 4967396"/>
              <a:gd name="connsiteX5" fmla="*/ 350426 w 4967396"/>
              <a:gd name="connsiteY5" fmla="*/ 2490888 h 4967396"/>
              <a:gd name="connsiteX6" fmla="*/ 2658911 w 4967396"/>
              <a:gd name="connsiteY6" fmla="*/ 4799373 h 4967396"/>
              <a:gd name="connsiteX7" fmla="*/ 4920496 w 4967396"/>
              <a:gd name="connsiteY7" fmla="*/ 2956128 h 4967396"/>
              <a:gd name="connsiteX8" fmla="*/ 4954935 w 4967396"/>
              <a:gd name="connsiteY8" fmla="*/ 2730472 h 4967396"/>
              <a:gd name="connsiteX9" fmla="*/ 4954573 w 4967396"/>
              <a:gd name="connsiteY9" fmla="*/ 2737642 h 4967396"/>
              <a:gd name="connsiteX10" fmla="*/ 2483698 w 4967396"/>
              <a:gd name="connsiteY10" fmla="*/ 4967396 h 4967396"/>
              <a:gd name="connsiteX11" fmla="*/ 0 w 4967396"/>
              <a:gd name="connsiteY11" fmla="*/ 2483698 h 4967396"/>
              <a:gd name="connsiteX12" fmla="*/ 2483698 w 4967396"/>
              <a:gd name="connsiteY12" fmla="*/ 0 h 49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7396" h="4967396">
                <a:moveTo>
                  <a:pt x="2483698" y="0"/>
                </a:moveTo>
                <a:cubicBezTo>
                  <a:pt x="3855407" y="0"/>
                  <a:pt x="4967396" y="1111989"/>
                  <a:pt x="4967396" y="2483698"/>
                </a:cubicBezTo>
                <a:lnTo>
                  <a:pt x="4967215" y="2487293"/>
                </a:lnTo>
                <a:lnTo>
                  <a:pt x="4955478" y="2254859"/>
                </a:lnTo>
                <a:cubicBezTo>
                  <a:pt x="4837260" y="1090791"/>
                  <a:pt x="3854168" y="182403"/>
                  <a:pt x="2658911" y="182403"/>
                </a:cubicBezTo>
                <a:cubicBezTo>
                  <a:pt x="1383970" y="182403"/>
                  <a:pt x="350426" y="1215947"/>
                  <a:pt x="350426" y="2490888"/>
                </a:cubicBezTo>
                <a:cubicBezTo>
                  <a:pt x="350426" y="3765829"/>
                  <a:pt x="1383970" y="4799373"/>
                  <a:pt x="2658911" y="4799373"/>
                </a:cubicBezTo>
                <a:cubicBezTo>
                  <a:pt x="3774485" y="4799373"/>
                  <a:pt x="4705238" y="4008066"/>
                  <a:pt x="4920496" y="2956128"/>
                </a:cubicBezTo>
                <a:lnTo>
                  <a:pt x="4954935" y="2730472"/>
                </a:lnTo>
                <a:lnTo>
                  <a:pt x="4954573" y="2737642"/>
                </a:lnTo>
                <a:cubicBezTo>
                  <a:pt x="4827383" y="3990062"/>
                  <a:pt x="3769675" y="4967396"/>
                  <a:pt x="2483698" y="4967396"/>
                </a:cubicBezTo>
                <a:cubicBezTo>
                  <a:pt x="1111989" y="4967396"/>
                  <a:pt x="0" y="3855407"/>
                  <a:pt x="0" y="2483698"/>
                </a:cubicBezTo>
                <a:cubicBezTo>
                  <a:pt x="0" y="1111989"/>
                  <a:pt x="1111989" y="0"/>
                  <a:pt x="2483698" y="0"/>
                </a:cubicBezTo>
                <a:close/>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1">
            <a:extLst>
              <a:ext uri="{FF2B5EF4-FFF2-40B4-BE49-F238E27FC236}">
                <a16:creationId xmlns:a16="http://schemas.microsoft.com/office/drawing/2014/main" id="{552C1455-D40A-424E-841A-2793CE8021B0}"/>
              </a:ext>
            </a:extLst>
          </p:cNvPr>
          <p:cNvSpPr>
            <a:spLocks noGrp="1"/>
          </p:cNvSpPr>
          <p:nvPr>
            <p:ph type="pic" sz="quarter" idx="11"/>
          </p:nvPr>
        </p:nvSpPr>
        <p:spPr>
          <a:xfrm>
            <a:off x="1081946" y="1120515"/>
            <a:ext cx="4616970" cy="4616970"/>
          </a:xfrm>
          <a:custGeom>
            <a:avLst/>
            <a:gdLst>
              <a:gd name="connsiteX0" fmla="*/ 2308485 w 4616970"/>
              <a:gd name="connsiteY0" fmla="*/ 0 h 4616970"/>
              <a:gd name="connsiteX1" fmla="*/ 4616970 w 4616970"/>
              <a:gd name="connsiteY1" fmla="*/ 2308485 h 4616970"/>
              <a:gd name="connsiteX2" fmla="*/ 2308485 w 4616970"/>
              <a:gd name="connsiteY2" fmla="*/ 4616970 h 4616970"/>
              <a:gd name="connsiteX3" fmla="*/ 0 w 4616970"/>
              <a:gd name="connsiteY3" fmla="*/ 2308485 h 4616970"/>
              <a:gd name="connsiteX4" fmla="*/ 2308485 w 4616970"/>
              <a:gd name="connsiteY4" fmla="*/ 0 h 461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970" h="4616970">
                <a:moveTo>
                  <a:pt x="2308485" y="0"/>
                </a:moveTo>
                <a:cubicBezTo>
                  <a:pt x="3583426" y="0"/>
                  <a:pt x="4616970" y="1033544"/>
                  <a:pt x="4616970" y="2308485"/>
                </a:cubicBezTo>
                <a:cubicBezTo>
                  <a:pt x="4616970" y="3583426"/>
                  <a:pt x="3583426" y="4616970"/>
                  <a:pt x="2308485" y="4616970"/>
                </a:cubicBezTo>
                <a:cubicBezTo>
                  <a:pt x="1033544" y="4616970"/>
                  <a:pt x="0" y="3583426"/>
                  <a:pt x="0" y="2308485"/>
                </a:cubicBezTo>
                <a:cubicBezTo>
                  <a:pt x="0" y="1033544"/>
                  <a:pt x="1033544" y="0"/>
                  <a:pt x="2308485" y="0"/>
                </a:cubicBezTo>
                <a:close/>
              </a:path>
            </a:pathLst>
          </a:custGeom>
        </p:spPr>
      </p:sp>
      <p:sp>
        <p:nvSpPr>
          <p:cNvPr id="16" name="Text Placeholder 25">
            <a:extLst>
              <a:ext uri="{FF2B5EF4-FFF2-40B4-BE49-F238E27FC236}">
                <a16:creationId xmlns:a16="http://schemas.microsoft.com/office/drawing/2014/main" id="{64E05A50-5894-4D85-9079-1FEB81E172E6}"/>
              </a:ext>
            </a:extLst>
          </p:cNvPr>
          <p:cNvSpPr>
            <a:spLocks noGrp="1"/>
          </p:cNvSpPr>
          <p:nvPr>
            <p:ph type="body" sz="quarter" idx="23" hasCustomPrompt="1"/>
          </p:nvPr>
        </p:nvSpPr>
        <p:spPr>
          <a:xfrm>
            <a:off x="6640150" y="721310"/>
            <a:ext cx="4967396" cy="974018"/>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17" name="Text Placeholder 76">
            <a:extLst>
              <a:ext uri="{FF2B5EF4-FFF2-40B4-BE49-F238E27FC236}">
                <a16:creationId xmlns:a16="http://schemas.microsoft.com/office/drawing/2014/main" id="{600FE767-B834-4BBC-9CDD-19DE377FFF3C}"/>
              </a:ext>
            </a:extLst>
          </p:cNvPr>
          <p:cNvSpPr>
            <a:spLocks noGrp="1"/>
          </p:cNvSpPr>
          <p:nvPr>
            <p:ph type="body" sz="quarter" idx="27" hasCustomPrompt="1"/>
          </p:nvPr>
        </p:nvSpPr>
        <p:spPr>
          <a:xfrm>
            <a:off x="6640150" y="1745596"/>
            <a:ext cx="4967395" cy="4159912"/>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181316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oints &amp; 1 Pic">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57B667-951E-4017-87D1-F72F272EECDC}"/>
              </a:ext>
            </a:extLst>
          </p:cNvPr>
          <p:cNvSpPr/>
          <p:nvPr userDrawn="1"/>
        </p:nvSpPr>
        <p:spPr>
          <a:xfrm>
            <a:off x="7924801" y="2148840"/>
            <a:ext cx="4267199" cy="1775460"/>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5">
            <a:extLst>
              <a:ext uri="{FF2B5EF4-FFF2-40B4-BE49-F238E27FC236}">
                <a16:creationId xmlns:a16="http://schemas.microsoft.com/office/drawing/2014/main" id="{62429AF3-8FC8-4769-9AA5-05F301F8E00F}"/>
              </a:ext>
            </a:extLst>
          </p:cNvPr>
          <p:cNvSpPr>
            <a:spLocks noGrp="1"/>
          </p:cNvSpPr>
          <p:nvPr>
            <p:ph type="pic" sz="quarter" idx="10"/>
          </p:nvPr>
        </p:nvSpPr>
        <p:spPr>
          <a:xfrm>
            <a:off x="1" y="2148840"/>
            <a:ext cx="7924800" cy="2392680"/>
          </a:xfrm>
          <a:custGeom>
            <a:avLst/>
            <a:gdLst>
              <a:gd name="connsiteX0" fmla="*/ 0 w 7924800"/>
              <a:gd name="connsiteY0" fmla="*/ 0 h 2392680"/>
              <a:gd name="connsiteX1" fmla="*/ 7924800 w 7924800"/>
              <a:gd name="connsiteY1" fmla="*/ 0 h 2392680"/>
              <a:gd name="connsiteX2" fmla="*/ 7924800 w 7924800"/>
              <a:gd name="connsiteY2" fmla="*/ 2392680 h 2392680"/>
              <a:gd name="connsiteX3" fmla="*/ 0 w 7924800"/>
              <a:gd name="connsiteY3" fmla="*/ 2392680 h 2392680"/>
            </a:gdLst>
            <a:ahLst/>
            <a:cxnLst>
              <a:cxn ang="0">
                <a:pos x="connsiteX0" y="connsiteY0"/>
              </a:cxn>
              <a:cxn ang="0">
                <a:pos x="connsiteX1" y="connsiteY1"/>
              </a:cxn>
              <a:cxn ang="0">
                <a:pos x="connsiteX2" y="connsiteY2"/>
              </a:cxn>
              <a:cxn ang="0">
                <a:pos x="connsiteX3" y="connsiteY3"/>
              </a:cxn>
            </a:cxnLst>
            <a:rect l="l" t="t" r="r" b="b"/>
            <a:pathLst>
              <a:path w="7924800" h="2392680">
                <a:moveTo>
                  <a:pt x="0" y="0"/>
                </a:moveTo>
                <a:lnTo>
                  <a:pt x="7924800" y="0"/>
                </a:lnTo>
                <a:lnTo>
                  <a:pt x="7924800" y="2392680"/>
                </a:lnTo>
                <a:lnTo>
                  <a:pt x="0" y="2392680"/>
                </a:lnTo>
                <a:close/>
              </a:path>
            </a:pathLst>
          </a:custGeom>
        </p:spPr>
      </p:sp>
      <p:sp>
        <p:nvSpPr>
          <p:cNvPr id="20" name="Text Placeholder 25">
            <a:extLst>
              <a:ext uri="{FF2B5EF4-FFF2-40B4-BE49-F238E27FC236}">
                <a16:creationId xmlns:a16="http://schemas.microsoft.com/office/drawing/2014/main" id="{D43A5E57-7BFC-40DF-A010-597B4216780C}"/>
              </a:ext>
            </a:extLst>
          </p:cNvPr>
          <p:cNvSpPr>
            <a:spLocks noGrp="1"/>
          </p:cNvSpPr>
          <p:nvPr>
            <p:ph type="body" sz="quarter" idx="23" hasCustomPrompt="1"/>
          </p:nvPr>
        </p:nvSpPr>
        <p:spPr>
          <a:xfrm>
            <a:off x="2401390" y="505970"/>
            <a:ext cx="7389219" cy="529453"/>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21" name="Text Placeholder 7">
            <a:extLst>
              <a:ext uri="{FF2B5EF4-FFF2-40B4-BE49-F238E27FC236}">
                <a16:creationId xmlns:a16="http://schemas.microsoft.com/office/drawing/2014/main" id="{5E102176-AAAB-419D-8A7F-8B9EFE63C914}"/>
              </a:ext>
            </a:extLst>
          </p:cNvPr>
          <p:cNvSpPr>
            <a:spLocks noGrp="1"/>
          </p:cNvSpPr>
          <p:nvPr>
            <p:ph type="body" sz="quarter" idx="32" hasCustomPrompt="1"/>
          </p:nvPr>
        </p:nvSpPr>
        <p:spPr>
          <a:xfrm>
            <a:off x="5252127" y="4795871"/>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2" name="Text Placeholder 20">
            <a:extLst>
              <a:ext uri="{FF2B5EF4-FFF2-40B4-BE49-F238E27FC236}">
                <a16:creationId xmlns:a16="http://schemas.microsoft.com/office/drawing/2014/main" id="{55B07A55-3E24-415D-849E-39F682E5CC1F}"/>
              </a:ext>
            </a:extLst>
          </p:cNvPr>
          <p:cNvSpPr>
            <a:spLocks noGrp="1"/>
          </p:cNvSpPr>
          <p:nvPr>
            <p:ph type="body" sz="quarter" idx="33" hasCustomPrompt="1"/>
          </p:nvPr>
        </p:nvSpPr>
        <p:spPr>
          <a:xfrm>
            <a:off x="5252127" y="5143534"/>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3" name="Text Placeholder 7">
            <a:extLst>
              <a:ext uri="{FF2B5EF4-FFF2-40B4-BE49-F238E27FC236}">
                <a16:creationId xmlns:a16="http://schemas.microsoft.com/office/drawing/2014/main" id="{AB33BD84-568A-4F28-A2EA-C5C9615DB97C}"/>
              </a:ext>
            </a:extLst>
          </p:cNvPr>
          <p:cNvSpPr>
            <a:spLocks noGrp="1"/>
          </p:cNvSpPr>
          <p:nvPr>
            <p:ph type="body" sz="quarter" idx="34" hasCustomPrompt="1"/>
          </p:nvPr>
        </p:nvSpPr>
        <p:spPr>
          <a:xfrm>
            <a:off x="4651104" y="4795849"/>
            <a:ext cx="476250" cy="476250"/>
          </a:xfrm>
          <a:prstGeom prst="rect">
            <a:avLst/>
          </a:prstGeom>
        </p:spPr>
        <p:txBody>
          <a:bodyPr/>
          <a:lstStyle>
            <a:lvl1pPr algn="ctr">
              <a:buNone/>
              <a:defRPr b="1">
                <a:solidFill>
                  <a:schemeClr val="tx1"/>
                </a:solidFill>
                <a:latin typeface="+mj-lt"/>
              </a:defRPr>
            </a:lvl1pPr>
          </a:lstStyle>
          <a:p>
            <a:pPr lvl="0"/>
            <a:r>
              <a:rPr lang="en-US" dirty="0"/>
              <a:t>2</a:t>
            </a:r>
          </a:p>
        </p:txBody>
      </p:sp>
      <p:sp>
        <p:nvSpPr>
          <p:cNvPr id="24" name="Text Placeholder 7">
            <a:extLst>
              <a:ext uri="{FF2B5EF4-FFF2-40B4-BE49-F238E27FC236}">
                <a16:creationId xmlns:a16="http://schemas.microsoft.com/office/drawing/2014/main" id="{5687F38A-1EB7-4FF2-A9C3-7CA25F88DB39}"/>
              </a:ext>
            </a:extLst>
          </p:cNvPr>
          <p:cNvSpPr>
            <a:spLocks noGrp="1"/>
          </p:cNvSpPr>
          <p:nvPr>
            <p:ph type="body" sz="quarter" idx="35" hasCustomPrompt="1"/>
          </p:nvPr>
        </p:nvSpPr>
        <p:spPr>
          <a:xfrm>
            <a:off x="8976412" y="4772086"/>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5" name="Text Placeholder 20">
            <a:extLst>
              <a:ext uri="{FF2B5EF4-FFF2-40B4-BE49-F238E27FC236}">
                <a16:creationId xmlns:a16="http://schemas.microsoft.com/office/drawing/2014/main" id="{48ADA4E4-FE13-41AD-9A64-C72CD93D8859}"/>
              </a:ext>
            </a:extLst>
          </p:cNvPr>
          <p:cNvSpPr>
            <a:spLocks noGrp="1"/>
          </p:cNvSpPr>
          <p:nvPr>
            <p:ph type="body" sz="quarter" idx="36" hasCustomPrompt="1"/>
          </p:nvPr>
        </p:nvSpPr>
        <p:spPr>
          <a:xfrm>
            <a:off x="8976412" y="5119749"/>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6" name="Text Placeholder 7">
            <a:extLst>
              <a:ext uri="{FF2B5EF4-FFF2-40B4-BE49-F238E27FC236}">
                <a16:creationId xmlns:a16="http://schemas.microsoft.com/office/drawing/2014/main" id="{E41EABCF-6C3A-4BE8-B9D5-5E8F55A9E322}"/>
              </a:ext>
            </a:extLst>
          </p:cNvPr>
          <p:cNvSpPr>
            <a:spLocks noGrp="1"/>
          </p:cNvSpPr>
          <p:nvPr>
            <p:ph type="body" sz="quarter" idx="37" hasCustomPrompt="1"/>
          </p:nvPr>
        </p:nvSpPr>
        <p:spPr>
          <a:xfrm>
            <a:off x="8375389" y="4772064"/>
            <a:ext cx="476250" cy="476250"/>
          </a:xfrm>
          <a:prstGeom prst="rect">
            <a:avLst/>
          </a:prstGeom>
        </p:spPr>
        <p:txBody>
          <a:bodyPr/>
          <a:lstStyle>
            <a:lvl1pPr algn="ctr">
              <a:buNone/>
              <a:defRPr b="1">
                <a:solidFill>
                  <a:schemeClr val="tx1"/>
                </a:solidFill>
                <a:latin typeface="+mj-lt"/>
              </a:defRPr>
            </a:lvl1pPr>
          </a:lstStyle>
          <a:p>
            <a:pPr lvl="0"/>
            <a:r>
              <a:rPr lang="en-US" dirty="0"/>
              <a:t>3</a:t>
            </a:r>
          </a:p>
        </p:txBody>
      </p:sp>
      <p:sp>
        <p:nvSpPr>
          <p:cNvPr id="27" name="Text Placeholder 7">
            <a:extLst>
              <a:ext uri="{FF2B5EF4-FFF2-40B4-BE49-F238E27FC236}">
                <a16:creationId xmlns:a16="http://schemas.microsoft.com/office/drawing/2014/main" id="{D68C8BA1-CC2D-41EF-A767-7D9647A90EB8}"/>
              </a:ext>
            </a:extLst>
          </p:cNvPr>
          <p:cNvSpPr>
            <a:spLocks noGrp="1"/>
          </p:cNvSpPr>
          <p:nvPr>
            <p:ph type="body" sz="quarter" idx="38" hasCustomPrompt="1"/>
          </p:nvPr>
        </p:nvSpPr>
        <p:spPr>
          <a:xfrm>
            <a:off x="1245018" y="4795833"/>
            <a:ext cx="2594940" cy="347662"/>
          </a:xfrm>
          <a:prstGeom prst="rect">
            <a:avLst/>
          </a:prstGeom>
        </p:spPr>
        <p:txBody>
          <a:bodyPr/>
          <a:lstStyle>
            <a:lvl1pPr marL="0" indent="0" algn="l">
              <a:lnSpc>
                <a:spcPct val="100000"/>
              </a:lnSpc>
              <a:spcBef>
                <a:spcPts val="0"/>
              </a:spcBef>
              <a:buNone/>
              <a:defRPr sz="1400" b="1">
                <a:solidFill>
                  <a:schemeClr val="tx1"/>
                </a:solidFill>
                <a:latin typeface="+mj-lt"/>
              </a:defRPr>
            </a:lvl1pPr>
          </a:lstStyle>
          <a:p>
            <a:pPr lvl="0"/>
            <a:r>
              <a:rPr lang="en-US" dirty="0"/>
              <a:t>Title</a:t>
            </a:r>
          </a:p>
        </p:txBody>
      </p:sp>
      <p:sp>
        <p:nvSpPr>
          <p:cNvPr id="28" name="Text Placeholder 20">
            <a:extLst>
              <a:ext uri="{FF2B5EF4-FFF2-40B4-BE49-F238E27FC236}">
                <a16:creationId xmlns:a16="http://schemas.microsoft.com/office/drawing/2014/main" id="{89A45DB4-14B3-4DE6-B9ED-E6CBE667C3A1}"/>
              </a:ext>
            </a:extLst>
          </p:cNvPr>
          <p:cNvSpPr>
            <a:spLocks noGrp="1"/>
          </p:cNvSpPr>
          <p:nvPr>
            <p:ph type="body" sz="quarter" idx="39" hasCustomPrompt="1"/>
          </p:nvPr>
        </p:nvSpPr>
        <p:spPr>
          <a:xfrm>
            <a:off x="1245018" y="5143496"/>
            <a:ext cx="2594940" cy="894954"/>
          </a:xfrm>
          <a:prstGeom prst="rect">
            <a:avLst/>
          </a:prstGeom>
        </p:spPr>
        <p:txBody>
          <a:bodyPr/>
          <a:lstStyle>
            <a:lvl1pPr marL="0" indent="0" algn="l">
              <a:lnSpc>
                <a:spcPct val="100000"/>
              </a:lnSpc>
              <a:spcBef>
                <a:spcPts val="0"/>
              </a:spcBef>
              <a:buNone/>
              <a:defRPr sz="1200">
                <a:solidFill>
                  <a:schemeClr val="tx1"/>
                </a:solidFill>
              </a:defRPr>
            </a:lvl1pPr>
          </a:lstStyle>
          <a:p>
            <a:pPr lvl="0"/>
            <a:r>
              <a:rPr lang="en-US" dirty="0"/>
              <a:t>Content</a:t>
            </a:r>
          </a:p>
        </p:txBody>
      </p:sp>
      <p:sp>
        <p:nvSpPr>
          <p:cNvPr id="29" name="Text Placeholder 7">
            <a:extLst>
              <a:ext uri="{FF2B5EF4-FFF2-40B4-BE49-F238E27FC236}">
                <a16:creationId xmlns:a16="http://schemas.microsoft.com/office/drawing/2014/main" id="{6F8D70E1-54B2-44AC-B0E6-998F8190893A}"/>
              </a:ext>
            </a:extLst>
          </p:cNvPr>
          <p:cNvSpPr>
            <a:spLocks noGrp="1"/>
          </p:cNvSpPr>
          <p:nvPr>
            <p:ph type="body" sz="quarter" idx="40" hasCustomPrompt="1"/>
          </p:nvPr>
        </p:nvSpPr>
        <p:spPr>
          <a:xfrm>
            <a:off x="643995" y="4795811"/>
            <a:ext cx="476250" cy="476250"/>
          </a:xfrm>
          <a:prstGeom prst="rect">
            <a:avLst/>
          </a:prstGeom>
        </p:spPr>
        <p:txBody>
          <a:bodyPr/>
          <a:lstStyle>
            <a:lvl1pPr algn="ctr">
              <a:buNone/>
              <a:defRPr b="1">
                <a:solidFill>
                  <a:schemeClr val="tx1"/>
                </a:solidFill>
                <a:latin typeface="+mj-lt"/>
              </a:defRPr>
            </a:lvl1pPr>
          </a:lstStyle>
          <a:p>
            <a:pPr lvl="0"/>
            <a:r>
              <a:rPr lang="en-US" dirty="0"/>
              <a:t>1</a:t>
            </a:r>
          </a:p>
        </p:txBody>
      </p:sp>
      <p:sp>
        <p:nvSpPr>
          <p:cNvPr id="33" name="Text Placeholder 76">
            <a:extLst>
              <a:ext uri="{FF2B5EF4-FFF2-40B4-BE49-F238E27FC236}">
                <a16:creationId xmlns:a16="http://schemas.microsoft.com/office/drawing/2014/main" id="{A3DC2CAD-2853-427C-94CF-E70A90F1D45F}"/>
              </a:ext>
            </a:extLst>
          </p:cNvPr>
          <p:cNvSpPr>
            <a:spLocks noGrp="1"/>
          </p:cNvSpPr>
          <p:nvPr>
            <p:ph type="body" sz="quarter" idx="27" hasCustomPrompt="1"/>
          </p:nvPr>
        </p:nvSpPr>
        <p:spPr>
          <a:xfrm>
            <a:off x="8105775" y="2327753"/>
            <a:ext cx="3881438" cy="1396522"/>
          </a:xfrm>
          <a:prstGeom prst="rect">
            <a:avLst/>
          </a:prstGeom>
        </p:spPr>
        <p:txBody>
          <a:bodyPr/>
          <a:lstStyle>
            <a:lvl1pPr marL="0" indent="0">
              <a:lnSpc>
                <a:spcPct val="100000"/>
              </a:lnSpc>
              <a:spcBef>
                <a:spcPts val="0"/>
              </a:spcBef>
              <a:buNone/>
              <a:defRPr sz="1200">
                <a:solidFill>
                  <a:schemeClr val="bg1"/>
                </a:solidFill>
                <a:latin typeface="+mn-lt"/>
              </a:defRPr>
            </a:lvl1pPr>
          </a:lstStyle>
          <a:p>
            <a:pPr lvl="0"/>
            <a:r>
              <a:rPr lang="en-US" dirty="0"/>
              <a:t>I’m a paragraph. </a:t>
            </a:r>
          </a:p>
        </p:txBody>
      </p:sp>
    </p:spTree>
    <p:extLst>
      <p:ext uri="{BB962C8B-B14F-4D97-AF65-F5344CB8AC3E}">
        <p14:creationId xmlns:p14="http://schemas.microsoft.com/office/powerpoint/2010/main" val="173623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am Headshots">
    <p:spTree>
      <p:nvGrpSpPr>
        <p:cNvPr id="1" name=""/>
        <p:cNvGrpSpPr/>
        <p:nvPr/>
      </p:nvGrpSpPr>
      <p:grpSpPr>
        <a:xfrm>
          <a:off x="0" y="0"/>
          <a:ext cx="0" cy="0"/>
          <a:chOff x="0" y="0"/>
          <a:chExt cx="0" cy="0"/>
        </a:xfrm>
      </p:grpSpPr>
      <p:sp>
        <p:nvSpPr>
          <p:cNvPr id="7" name="Up Ribbon 9">
            <a:extLst>
              <a:ext uri="{FF2B5EF4-FFF2-40B4-BE49-F238E27FC236}">
                <a16:creationId xmlns:a16="http://schemas.microsoft.com/office/drawing/2014/main" id="{1CB13CD8-AA22-4232-905C-D54A0FEB7FD2}"/>
              </a:ext>
            </a:extLst>
          </p:cNvPr>
          <p:cNvSpPr/>
          <p:nvPr userDrawn="1"/>
        </p:nvSpPr>
        <p:spPr>
          <a:xfrm>
            <a:off x="773870" y="3756176"/>
            <a:ext cx="3358813" cy="554031"/>
          </a:xfrm>
          <a:prstGeom prst="ribbon2">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8" name="Up Ribbon 14">
            <a:extLst>
              <a:ext uri="{FF2B5EF4-FFF2-40B4-BE49-F238E27FC236}">
                <a16:creationId xmlns:a16="http://schemas.microsoft.com/office/drawing/2014/main" id="{C4B6BC71-75AB-4F47-9F20-11D34765430A}"/>
              </a:ext>
            </a:extLst>
          </p:cNvPr>
          <p:cNvSpPr/>
          <p:nvPr userDrawn="1"/>
        </p:nvSpPr>
        <p:spPr>
          <a:xfrm>
            <a:off x="8071500" y="3756176"/>
            <a:ext cx="3358813" cy="554031"/>
          </a:xfrm>
          <a:prstGeom prst="ribbon2">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9" name="Up Ribbon 17">
            <a:extLst>
              <a:ext uri="{FF2B5EF4-FFF2-40B4-BE49-F238E27FC236}">
                <a16:creationId xmlns:a16="http://schemas.microsoft.com/office/drawing/2014/main" id="{4FF14F3D-6FEA-4108-9F5F-B77DC7372250}"/>
              </a:ext>
            </a:extLst>
          </p:cNvPr>
          <p:cNvSpPr/>
          <p:nvPr userDrawn="1"/>
        </p:nvSpPr>
        <p:spPr>
          <a:xfrm>
            <a:off x="4422684" y="3756176"/>
            <a:ext cx="3358813" cy="554031"/>
          </a:xfrm>
          <a:prstGeom prst="ribbon2">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10" name="Picture Placeholder 3">
            <a:extLst>
              <a:ext uri="{FF2B5EF4-FFF2-40B4-BE49-F238E27FC236}">
                <a16:creationId xmlns:a16="http://schemas.microsoft.com/office/drawing/2014/main" id="{A0E5F531-267D-4DF8-B52F-F046B1391FD7}"/>
              </a:ext>
            </a:extLst>
          </p:cNvPr>
          <p:cNvSpPr>
            <a:spLocks noGrp="1"/>
          </p:cNvSpPr>
          <p:nvPr>
            <p:ph type="pic" sz="quarter" idx="12"/>
          </p:nvPr>
        </p:nvSpPr>
        <p:spPr>
          <a:xfrm>
            <a:off x="5002685" y="1765128"/>
            <a:ext cx="2198812" cy="1991049"/>
          </a:xfrm>
          <a:custGeom>
            <a:avLst/>
            <a:gdLst>
              <a:gd name="connsiteX0" fmla="*/ 1099406 w 2198812"/>
              <a:gd name="connsiteY0" fmla="*/ 0 h 1991049"/>
              <a:gd name="connsiteX1" fmla="*/ 2198812 w 2198812"/>
              <a:gd name="connsiteY1" fmla="*/ 1099406 h 1991049"/>
              <a:gd name="connsiteX2" fmla="*/ 1798731 w 2198812"/>
              <a:gd name="connsiteY2" fmla="*/ 1947761 h 1991049"/>
              <a:gd name="connsiteX3" fmla="*/ 1740842 w 2198812"/>
              <a:gd name="connsiteY3" fmla="*/ 1991049 h 1991049"/>
              <a:gd name="connsiteX4" fmla="*/ 457970 w 2198812"/>
              <a:gd name="connsiteY4" fmla="*/ 1991049 h 1991049"/>
              <a:gd name="connsiteX5" fmla="*/ 400082 w 2198812"/>
              <a:gd name="connsiteY5" fmla="*/ 1947761 h 1991049"/>
              <a:gd name="connsiteX6" fmla="*/ 0 w 2198812"/>
              <a:gd name="connsiteY6" fmla="*/ 1099406 h 1991049"/>
              <a:gd name="connsiteX7" fmla="*/ 1099406 w 2198812"/>
              <a:gd name="connsiteY7" fmla="*/ 0 h 19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812" h="1991049">
                <a:moveTo>
                  <a:pt x="1099406" y="0"/>
                </a:moveTo>
                <a:cubicBezTo>
                  <a:pt x="1706591" y="0"/>
                  <a:pt x="2198812" y="492221"/>
                  <a:pt x="2198812" y="1099406"/>
                </a:cubicBezTo>
                <a:cubicBezTo>
                  <a:pt x="2198812" y="1440948"/>
                  <a:pt x="2043070" y="1746114"/>
                  <a:pt x="1798731" y="1947761"/>
                </a:cubicBezTo>
                <a:lnTo>
                  <a:pt x="1740842" y="1991049"/>
                </a:lnTo>
                <a:lnTo>
                  <a:pt x="457970" y="1991049"/>
                </a:lnTo>
                <a:lnTo>
                  <a:pt x="400082" y="1947761"/>
                </a:lnTo>
                <a:cubicBezTo>
                  <a:pt x="155742" y="1746114"/>
                  <a:pt x="0" y="1440948"/>
                  <a:pt x="0" y="1099406"/>
                </a:cubicBezTo>
                <a:cubicBezTo>
                  <a:pt x="0" y="492221"/>
                  <a:pt x="492221" y="0"/>
                  <a:pt x="1099406" y="0"/>
                </a:cubicBezTo>
                <a:close/>
              </a:path>
            </a:pathLst>
          </a:custGeom>
        </p:spPr>
      </p:sp>
      <p:sp>
        <p:nvSpPr>
          <p:cNvPr id="11" name="Picture Placeholder 5">
            <a:extLst>
              <a:ext uri="{FF2B5EF4-FFF2-40B4-BE49-F238E27FC236}">
                <a16:creationId xmlns:a16="http://schemas.microsoft.com/office/drawing/2014/main" id="{968B0EF7-C5D6-41C9-864D-1B8B19C6F2DD}"/>
              </a:ext>
            </a:extLst>
          </p:cNvPr>
          <p:cNvSpPr>
            <a:spLocks noGrp="1"/>
          </p:cNvSpPr>
          <p:nvPr>
            <p:ph type="pic" sz="quarter" idx="11"/>
          </p:nvPr>
        </p:nvSpPr>
        <p:spPr>
          <a:xfrm>
            <a:off x="1353870" y="1765128"/>
            <a:ext cx="2198812" cy="1991049"/>
          </a:xfrm>
          <a:custGeom>
            <a:avLst/>
            <a:gdLst>
              <a:gd name="connsiteX0" fmla="*/ 1099406 w 2198812"/>
              <a:gd name="connsiteY0" fmla="*/ 0 h 1991049"/>
              <a:gd name="connsiteX1" fmla="*/ 2198812 w 2198812"/>
              <a:gd name="connsiteY1" fmla="*/ 1099406 h 1991049"/>
              <a:gd name="connsiteX2" fmla="*/ 1798731 w 2198812"/>
              <a:gd name="connsiteY2" fmla="*/ 1947761 h 1991049"/>
              <a:gd name="connsiteX3" fmla="*/ 1740842 w 2198812"/>
              <a:gd name="connsiteY3" fmla="*/ 1991049 h 1991049"/>
              <a:gd name="connsiteX4" fmla="*/ 457970 w 2198812"/>
              <a:gd name="connsiteY4" fmla="*/ 1991049 h 1991049"/>
              <a:gd name="connsiteX5" fmla="*/ 400082 w 2198812"/>
              <a:gd name="connsiteY5" fmla="*/ 1947761 h 1991049"/>
              <a:gd name="connsiteX6" fmla="*/ 0 w 2198812"/>
              <a:gd name="connsiteY6" fmla="*/ 1099406 h 1991049"/>
              <a:gd name="connsiteX7" fmla="*/ 1099406 w 2198812"/>
              <a:gd name="connsiteY7" fmla="*/ 0 h 19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812" h="1991049">
                <a:moveTo>
                  <a:pt x="1099406" y="0"/>
                </a:moveTo>
                <a:cubicBezTo>
                  <a:pt x="1706591" y="0"/>
                  <a:pt x="2198812" y="492221"/>
                  <a:pt x="2198812" y="1099406"/>
                </a:cubicBezTo>
                <a:cubicBezTo>
                  <a:pt x="2198812" y="1440948"/>
                  <a:pt x="2043070" y="1746114"/>
                  <a:pt x="1798731" y="1947761"/>
                </a:cubicBezTo>
                <a:lnTo>
                  <a:pt x="1740842" y="1991049"/>
                </a:lnTo>
                <a:lnTo>
                  <a:pt x="457970" y="1991049"/>
                </a:lnTo>
                <a:lnTo>
                  <a:pt x="400082" y="1947761"/>
                </a:lnTo>
                <a:cubicBezTo>
                  <a:pt x="155742" y="1746114"/>
                  <a:pt x="0" y="1440948"/>
                  <a:pt x="0" y="1099406"/>
                </a:cubicBezTo>
                <a:cubicBezTo>
                  <a:pt x="0" y="492221"/>
                  <a:pt x="492221" y="0"/>
                  <a:pt x="1099406" y="0"/>
                </a:cubicBezTo>
                <a:close/>
              </a:path>
            </a:pathLst>
          </a:custGeom>
        </p:spPr>
      </p:sp>
      <p:sp>
        <p:nvSpPr>
          <p:cNvPr id="15" name="Picture Placeholder 10">
            <a:extLst>
              <a:ext uri="{FF2B5EF4-FFF2-40B4-BE49-F238E27FC236}">
                <a16:creationId xmlns:a16="http://schemas.microsoft.com/office/drawing/2014/main" id="{35FB388E-CA61-4FA7-B875-8EB02C4D19C9}"/>
              </a:ext>
            </a:extLst>
          </p:cNvPr>
          <p:cNvSpPr>
            <a:spLocks noGrp="1"/>
          </p:cNvSpPr>
          <p:nvPr>
            <p:ph type="pic" sz="quarter" idx="13"/>
          </p:nvPr>
        </p:nvSpPr>
        <p:spPr>
          <a:xfrm>
            <a:off x="8651500" y="1765128"/>
            <a:ext cx="2198812" cy="1991049"/>
          </a:xfrm>
          <a:custGeom>
            <a:avLst/>
            <a:gdLst>
              <a:gd name="connsiteX0" fmla="*/ 1099406 w 2198812"/>
              <a:gd name="connsiteY0" fmla="*/ 0 h 1991049"/>
              <a:gd name="connsiteX1" fmla="*/ 2198812 w 2198812"/>
              <a:gd name="connsiteY1" fmla="*/ 1099406 h 1991049"/>
              <a:gd name="connsiteX2" fmla="*/ 1798731 w 2198812"/>
              <a:gd name="connsiteY2" fmla="*/ 1947761 h 1991049"/>
              <a:gd name="connsiteX3" fmla="*/ 1740842 w 2198812"/>
              <a:gd name="connsiteY3" fmla="*/ 1991049 h 1991049"/>
              <a:gd name="connsiteX4" fmla="*/ 457970 w 2198812"/>
              <a:gd name="connsiteY4" fmla="*/ 1991049 h 1991049"/>
              <a:gd name="connsiteX5" fmla="*/ 400082 w 2198812"/>
              <a:gd name="connsiteY5" fmla="*/ 1947761 h 1991049"/>
              <a:gd name="connsiteX6" fmla="*/ 0 w 2198812"/>
              <a:gd name="connsiteY6" fmla="*/ 1099406 h 1991049"/>
              <a:gd name="connsiteX7" fmla="*/ 1099406 w 2198812"/>
              <a:gd name="connsiteY7" fmla="*/ 0 h 19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8812" h="1991049">
                <a:moveTo>
                  <a:pt x="1099406" y="0"/>
                </a:moveTo>
                <a:cubicBezTo>
                  <a:pt x="1706591" y="0"/>
                  <a:pt x="2198812" y="492221"/>
                  <a:pt x="2198812" y="1099406"/>
                </a:cubicBezTo>
                <a:cubicBezTo>
                  <a:pt x="2198812" y="1440948"/>
                  <a:pt x="2043070" y="1746114"/>
                  <a:pt x="1798731" y="1947761"/>
                </a:cubicBezTo>
                <a:lnTo>
                  <a:pt x="1740842" y="1991049"/>
                </a:lnTo>
                <a:lnTo>
                  <a:pt x="457970" y="1991049"/>
                </a:lnTo>
                <a:lnTo>
                  <a:pt x="400082" y="1947761"/>
                </a:lnTo>
                <a:cubicBezTo>
                  <a:pt x="155742" y="1746114"/>
                  <a:pt x="0" y="1440948"/>
                  <a:pt x="0" y="1099406"/>
                </a:cubicBezTo>
                <a:cubicBezTo>
                  <a:pt x="0" y="492221"/>
                  <a:pt x="492221" y="0"/>
                  <a:pt x="1099406" y="0"/>
                </a:cubicBezTo>
                <a:close/>
              </a:path>
            </a:pathLst>
          </a:custGeom>
        </p:spPr>
      </p:sp>
      <p:sp>
        <p:nvSpPr>
          <p:cNvPr id="12" name="Text Placeholder 7">
            <a:extLst>
              <a:ext uri="{FF2B5EF4-FFF2-40B4-BE49-F238E27FC236}">
                <a16:creationId xmlns:a16="http://schemas.microsoft.com/office/drawing/2014/main" id="{53F48B14-18B8-48AF-8F25-EB5C3B8FB73B}"/>
              </a:ext>
            </a:extLst>
          </p:cNvPr>
          <p:cNvSpPr>
            <a:spLocks noGrp="1"/>
          </p:cNvSpPr>
          <p:nvPr>
            <p:ph type="body" sz="quarter" idx="38" hasCustomPrompt="1"/>
          </p:nvPr>
        </p:nvSpPr>
        <p:spPr>
          <a:xfrm>
            <a:off x="1739903" y="3833292"/>
            <a:ext cx="1426745"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JANE DOE</a:t>
            </a:r>
          </a:p>
        </p:txBody>
      </p:sp>
      <p:sp>
        <p:nvSpPr>
          <p:cNvPr id="13" name="Text Placeholder 7">
            <a:extLst>
              <a:ext uri="{FF2B5EF4-FFF2-40B4-BE49-F238E27FC236}">
                <a16:creationId xmlns:a16="http://schemas.microsoft.com/office/drawing/2014/main" id="{DBCAB332-1FDD-495D-914F-9C19501A4542}"/>
              </a:ext>
            </a:extLst>
          </p:cNvPr>
          <p:cNvSpPr>
            <a:spLocks noGrp="1"/>
          </p:cNvSpPr>
          <p:nvPr>
            <p:ph type="body" sz="quarter" idx="39" hasCustomPrompt="1"/>
          </p:nvPr>
        </p:nvSpPr>
        <p:spPr>
          <a:xfrm>
            <a:off x="5382625" y="3837534"/>
            <a:ext cx="1426745"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JOHN DOE</a:t>
            </a:r>
          </a:p>
        </p:txBody>
      </p:sp>
      <p:sp>
        <p:nvSpPr>
          <p:cNvPr id="16" name="Text Placeholder 7">
            <a:extLst>
              <a:ext uri="{FF2B5EF4-FFF2-40B4-BE49-F238E27FC236}">
                <a16:creationId xmlns:a16="http://schemas.microsoft.com/office/drawing/2014/main" id="{63D48A2C-B792-4B93-99CD-E10A81EB0FC3}"/>
              </a:ext>
            </a:extLst>
          </p:cNvPr>
          <p:cNvSpPr>
            <a:spLocks noGrp="1"/>
          </p:cNvSpPr>
          <p:nvPr>
            <p:ph type="body" sz="quarter" idx="40" hasCustomPrompt="1"/>
          </p:nvPr>
        </p:nvSpPr>
        <p:spPr>
          <a:xfrm>
            <a:off x="9037533" y="3833292"/>
            <a:ext cx="1426745"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JOHN DOE</a:t>
            </a:r>
          </a:p>
        </p:txBody>
      </p:sp>
      <p:sp>
        <p:nvSpPr>
          <p:cNvPr id="17" name="Text Placeholder 76">
            <a:extLst>
              <a:ext uri="{FF2B5EF4-FFF2-40B4-BE49-F238E27FC236}">
                <a16:creationId xmlns:a16="http://schemas.microsoft.com/office/drawing/2014/main" id="{5B84CD07-C09E-47CB-9243-FB3A1C83C5EE}"/>
              </a:ext>
            </a:extLst>
          </p:cNvPr>
          <p:cNvSpPr>
            <a:spLocks noGrp="1"/>
          </p:cNvSpPr>
          <p:nvPr>
            <p:ph type="body" sz="quarter" idx="27" hasCustomPrompt="1"/>
          </p:nvPr>
        </p:nvSpPr>
        <p:spPr>
          <a:xfrm>
            <a:off x="773870" y="4654878"/>
            <a:ext cx="10656443" cy="1471458"/>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18" name="Text Placeholder 25">
            <a:extLst>
              <a:ext uri="{FF2B5EF4-FFF2-40B4-BE49-F238E27FC236}">
                <a16:creationId xmlns:a16="http://schemas.microsoft.com/office/drawing/2014/main" id="{C64C974B-B1CE-4DD2-98B6-9387C8596E83}"/>
              </a:ext>
            </a:extLst>
          </p:cNvPr>
          <p:cNvSpPr>
            <a:spLocks noGrp="1"/>
          </p:cNvSpPr>
          <p:nvPr>
            <p:ph type="body" sz="quarter" idx="23" hasCustomPrompt="1"/>
          </p:nvPr>
        </p:nvSpPr>
        <p:spPr>
          <a:xfrm>
            <a:off x="2401387" y="393156"/>
            <a:ext cx="7389219"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Tree>
    <p:extLst>
      <p:ext uri="{BB962C8B-B14F-4D97-AF65-F5344CB8AC3E}">
        <p14:creationId xmlns:p14="http://schemas.microsoft.com/office/powerpoint/2010/main" val="336964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6F02B1-79ED-41BA-A979-7D6571330E1A}"/>
              </a:ext>
            </a:extLst>
          </p:cNvPr>
          <p:cNvGrpSpPr/>
          <p:nvPr/>
        </p:nvGrpSpPr>
        <p:grpSpPr>
          <a:xfrm>
            <a:off x="375202" y="1523780"/>
            <a:ext cx="5576155" cy="4652754"/>
            <a:chOff x="642938" y="1462383"/>
            <a:chExt cx="5576155" cy="4652754"/>
          </a:xfrm>
        </p:grpSpPr>
        <p:grpSp>
          <p:nvGrpSpPr>
            <p:cNvPr id="9" name="Group 8">
              <a:extLst>
                <a:ext uri="{FF2B5EF4-FFF2-40B4-BE49-F238E27FC236}">
                  <a16:creationId xmlns:a16="http://schemas.microsoft.com/office/drawing/2014/main" id="{BBB606DC-6B98-4909-8AF2-35C347086F60}"/>
                </a:ext>
              </a:extLst>
            </p:cNvPr>
            <p:cNvGrpSpPr/>
            <p:nvPr/>
          </p:nvGrpSpPr>
          <p:grpSpPr>
            <a:xfrm>
              <a:off x="642938" y="1462383"/>
              <a:ext cx="5576155" cy="4652754"/>
              <a:chOff x="807060" y="500184"/>
              <a:chExt cx="8261350" cy="6893286"/>
            </a:xfrm>
          </p:grpSpPr>
          <p:grpSp>
            <p:nvGrpSpPr>
              <p:cNvPr id="14" name="Group 13">
                <a:extLst>
                  <a:ext uri="{FF2B5EF4-FFF2-40B4-BE49-F238E27FC236}">
                    <a16:creationId xmlns:a16="http://schemas.microsoft.com/office/drawing/2014/main" id="{8EDC1230-B848-4147-8EFD-1BB53983C5FE}"/>
                  </a:ext>
                </a:extLst>
              </p:cNvPr>
              <p:cNvGrpSpPr/>
              <p:nvPr/>
            </p:nvGrpSpPr>
            <p:grpSpPr>
              <a:xfrm>
                <a:off x="826110" y="500184"/>
                <a:ext cx="8242300" cy="1803401"/>
                <a:chOff x="966787" y="1625600"/>
                <a:chExt cx="8242300" cy="1803401"/>
              </a:xfrm>
            </p:grpSpPr>
            <p:sp>
              <p:nvSpPr>
                <p:cNvPr id="33" name="AutoShape 10082">
                  <a:extLst>
                    <a:ext uri="{FF2B5EF4-FFF2-40B4-BE49-F238E27FC236}">
                      <a16:creationId xmlns:a16="http://schemas.microsoft.com/office/drawing/2014/main" id="{F6060892-559C-47A5-8957-6A7BA838F771}"/>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4" name="Freeform 10085">
                  <a:extLst>
                    <a:ext uri="{FF2B5EF4-FFF2-40B4-BE49-F238E27FC236}">
                      <a16:creationId xmlns:a16="http://schemas.microsoft.com/office/drawing/2014/main" id="{9248DE8F-0971-4185-862E-96AE6DC02E41}"/>
                    </a:ext>
                  </a:extLst>
                </p:cNvPr>
                <p:cNvSpPr>
                  <a:spLocks/>
                </p:cNvSpPr>
                <p:nvPr/>
              </p:nvSpPr>
              <p:spPr bwMode="auto">
                <a:xfrm>
                  <a:off x="966787" y="1628775"/>
                  <a:ext cx="1498600" cy="1495425"/>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5" name="Freeform 10086">
                  <a:extLst>
                    <a:ext uri="{FF2B5EF4-FFF2-40B4-BE49-F238E27FC236}">
                      <a16:creationId xmlns:a16="http://schemas.microsoft.com/office/drawing/2014/main" id="{A464FAC5-28F3-4B9B-98E8-81391CDD6A8A}"/>
                    </a:ext>
                  </a:extLst>
                </p:cNvPr>
                <p:cNvSpPr>
                  <a:spLocks/>
                </p:cNvSpPr>
                <p:nvPr/>
              </p:nvSpPr>
              <p:spPr bwMode="auto">
                <a:xfrm>
                  <a:off x="1074737" y="1735138"/>
                  <a:ext cx="1281113" cy="1281113"/>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6" name="Freeform 10087">
                  <a:extLst>
                    <a:ext uri="{FF2B5EF4-FFF2-40B4-BE49-F238E27FC236}">
                      <a16:creationId xmlns:a16="http://schemas.microsoft.com/office/drawing/2014/main" id="{EDBB89FF-998A-4CB2-9E54-28BC7CB38B7E}"/>
                    </a:ext>
                  </a:extLst>
                </p:cNvPr>
                <p:cNvSpPr>
                  <a:spLocks/>
                </p:cNvSpPr>
                <p:nvPr/>
              </p:nvSpPr>
              <p:spPr bwMode="auto">
                <a:xfrm>
                  <a:off x="2992437" y="2073276"/>
                  <a:ext cx="6207125" cy="1355725"/>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solidFill>
                      <a:schemeClr val="bg1"/>
                    </a:solidFill>
                    <a:latin typeface="+mj-lt"/>
                    <a:ea typeface="Roboto" panose="02000000000000000000" pitchFamily="2" charset="0"/>
                    <a:cs typeface="Raleway" charset="0"/>
                  </a:endParaRPr>
                </a:p>
                <a:p>
                  <a:endParaRPr lang="en-US" b="1" dirty="0">
                    <a:latin typeface="Roboto" panose="02000000000000000000" pitchFamily="2" charset="0"/>
                    <a:ea typeface="Roboto" panose="02000000000000000000" pitchFamily="2" charset="0"/>
                  </a:endParaRPr>
                </a:p>
              </p:txBody>
            </p:sp>
            <p:sp>
              <p:nvSpPr>
                <p:cNvPr id="37" name="Freeform 10088">
                  <a:extLst>
                    <a:ext uri="{FF2B5EF4-FFF2-40B4-BE49-F238E27FC236}">
                      <a16:creationId xmlns:a16="http://schemas.microsoft.com/office/drawing/2014/main" id="{DCAB53A6-A53A-4CC7-AD39-BB0AE0E6FB14}"/>
                    </a:ext>
                  </a:extLst>
                </p:cNvPr>
                <p:cNvSpPr>
                  <a:spLocks/>
                </p:cNvSpPr>
                <p:nvPr userDrawn="1"/>
              </p:nvSpPr>
              <p:spPr bwMode="auto">
                <a:xfrm>
                  <a:off x="2465387" y="1628775"/>
                  <a:ext cx="527050"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grpSp>
            <p:nvGrpSpPr>
              <p:cNvPr id="15" name="Group 14">
                <a:extLst>
                  <a:ext uri="{FF2B5EF4-FFF2-40B4-BE49-F238E27FC236}">
                    <a16:creationId xmlns:a16="http://schemas.microsoft.com/office/drawing/2014/main" id="{01ACEABB-1773-40E9-9858-72EB8789FF42}"/>
                  </a:ext>
                </a:extLst>
              </p:cNvPr>
              <p:cNvGrpSpPr/>
              <p:nvPr/>
            </p:nvGrpSpPr>
            <p:grpSpPr>
              <a:xfrm>
                <a:off x="816585" y="2180489"/>
                <a:ext cx="8242300" cy="1803400"/>
                <a:chOff x="966787" y="1625600"/>
                <a:chExt cx="8242300" cy="1803400"/>
              </a:xfrm>
            </p:grpSpPr>
            <p:sp>
              <p:nvSpPr>
                <p:cNvPr id="28" name="AutoShape 10082">
                  <a:extLst>
                    <a:ext uri="{FF2B5EF4-FFF2-40B4-BE49-F238E27FC236}">
                      <a16:creationId xmlns:a16="http://schemas.microsoft.com/office/drawing/2014/main" id="{44EBDFEB-CA66-4399-A3DF-6AEE30039ACC}"/>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9" name="Freeform 10085">
                  <a:extLst>
                    <a:ext uri="{FF2B5EF4-FFF2-40B4-BE49-F238E27FC236}">
                      <a16:creationId xmlns:a16="http://schemas.microsoft.com/office/drawing/2014/main" id="{BF425F47-C700-4FF3-866D-5ED5F7050E83}"/>
                    </a:ext>
                  </a:extLst>
                </p:cNvPr>
                <p:cNvSpPr>
                  <a:spLocks/>
                </p:cNvSpPr>
                <p:nvPr/>
              </p:nvSpPr>
              <p:spPr bwMode="auto">
                <a:xfrm>
                  <a:off x="966787" y="1628775"/>
                  <a:ext cx="1498600" cy="1495425"/>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0" name="Freeform 10086">
                  <a:extLst>
                    <a:ext uri="{FF2B5EF4-FFF2-40B4-BE49-F238E27FC236}">
                      <a16:creationId xmlns:a16="http://schemas.microsoft.com/office/drawing/2014/main" id="{DA484845-F12E-4DFC-80FE-CFA8169A1697}"/>
                    </a:ext>
                  </a:extLst>
                </p:cNvPr>
                <p:cNvSpPr>
                  <a:spLocks/>
                </p:cNvSpPr>
                <p:nvPr/>
              </p:nvSpPr>
              <p:spPr bwMode="auto">
                <a:xfrm>
                  <a:off x="1074737" y="1735138"/>
                  <a:ext cx="1281113" cy="1281113"/>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p:txBody>
            </p:sp>
            <p:sp>
              <p:nvSpPr>
                <p:cNvPr id="32" name="Freeform 10088">
                  <a:extLst>
                    <a:ext uri="{FF2B5EF4-FFF2-40B4-BE49-F238E27FC236}">
                      <a16:creationId xmlns:a16="http://schemas.microsoft.com/office/drawing/2014/main" id="{FAA9554B-61F0-4E4B-8BEB-DB481DE4D3B9}"/>
                    </a:ext>
                  </a:extLst>
                </p:cNvPr>
                <p:cNvSpPr>
                  <a:spLocks/>
                </p:cNvSpPr>
                <p:nvPr/>
              </p:nvSpPr>
              <p:spPr bwMode="auto">
                <a:xfrm>
                  <a:off x="2465387" y="1628775"/>
                  <a:ext cx="527050"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grpSp>
            <p:nvGrpSpPr>
              <p:cNvPr id="16" name="Group 15">
                <a:extLst>
                  <a:ext uri="{FF2B5EF4-FFF2-40B4-BE49-F238E27FC236}">
                    <a16:creationId xmlns:a16="http://schemas.microsoft.com/office/drawing/2014/main" id="{B88EA182-AABE-41EE-9308-AB7E88487592}"/>
                  </a:ext>
                </a:extLst>
              </p:cNvPr>
              <p:cNvGrpSpPr/>
              <p:nvPr/>
            </p:nvGrpSpPr>
            <p:grpSpPr>
              <a:xfrm>
                <a:off x="807060" y="3866781"/>
                <a:ext cx="8242300" cy="1803400"/>
                <a:chOff x="966787" y="1625600"/>
                <a:chExt cx="8242300" cy="1803400"/>
              </a:xfrm>
            </p:grpSpPr>
            <p:sp>
              <p:nvSpPr>
                <p:cNvPr id="23" name="AutoShape 10082">
                  <a:extLst>
                    <a:ext uri="{FF2B5EF4-FFF2-40B4-BE49-F238E27FC236}">
                      <a16:creationId xmlns:a16="http://schemas.microsoft.com/office/drawing/2014/main" id="{7461D91F-F124-4A7B-8C64-528AA715F643}"/>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4" name="Freeform 10085">
                  <a:extLst>
                    <a:ext uri="{FF2B5EF4-FFF2-40B4-BE49-F238E27FC236}">
                      <a16:creationId xmlns:a16="http://schemas.microsoft.com/office/drawing/2014/main" id="{7108EA54-3601-4243-887A-22523C612F18}"/>
                    </a:ext>
                  </a:extLst>
                </p:cNvPr>
                <p:cNvSpPr>
                  <a:spLocks/>
                </p:cNvSpPr>
                <p:nvPr/>
              </p:nvSpPr>
              <p:spPr bwMode="auto">
                <a:xfrm>
                  <a:off x="966787" y="1628775"/>
                  <a:ext cx="1498600" cy="1495425"/>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5" name="Freeform 10086">
                  <a:extLst>
                    <a:ext uri="{FF2B5EF4-FFF2-40B4-BE49-F238E27FC236}">
                      <a16:creationId xmlns:a16="http://schemas.microsoft.com/office/drawing/2014/main" id="{932430AB-E9E5-4DDD-8824-6001852220BD}"/>
                    </a:ext>
                  </a:extLst>
                </p:cNvPr>
                <p:cNvSpPr>
                  <a:spLocks/>
                </p:cNvSpPr>
                <p:nvPr/>
              </p:nvSpPr>
              <p:spPr bwMode="auto">
                <a:xfrm>
                  <a:off x="1074737" y="1735138"/>
                  <a:ext cx="1281113" cy="1281113"/>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7" name="Freeform 10088">
                  <a:extLst>
                    <a:ext uri="{FF2B5EF4-FFF2-40B4-BE49-F238E27FC236}">
                      <a16:creationId xmlns:a16="http://schemas.microsoft.com/office/drawing/2014/main" id="{D8A51EF4-006C-41FF-A730-149EA9ED8559}"/>
                    </a:ext>
                  </a:extLst>
                </p:cNvPr>
                <p:cNvSpPr>
                  <a:spLocks/>
                </p:cNvSpPr>
                <p:nvPr/>
              </p:nvSpPr>
              <p:spPr bwMode="auto">
                <a:xfrm>
                  <a:off x="2465387" y="1628775"/>
                  <a:ext cx="527050"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grpSp>
            <p:nvGrpSpPr>
              <p:cNvPr id="17" name="Group 16">
                <a:extLst>
                  <a:ext uri="{FF2B5EF4-FFF2-40B4-BE49-F238E27FC236}">
                    <a16:creationId xmlns:a16="http://schemas.microsoft.com/office/drawing/2014/main" id="{34219EC8-3B24-453F-8840-9534544C70E2}"/>
                  </a:ext>
                </a:extLst>
              </p:cNvPr>
              <p:cNvGrpSpPr/>
              <p:nvPr/>
            </p:nvGrpSpPr>
            <p:grpSpPr>
              <a:xfrm>
                <a:off x="826110" y="5590070"/>
                <a:ext cx="8242300" cy="1803400"/>
                <a:chOff x="966787" y="1625600"/>
                <a:chExt cx="8242300" cy="1803400"/>
              </a:xfrm>
            </p:grpSpPr>
            <p:sp>
              <p:nvSpPr>
                <p:cNvPr id="18" name="AutoShape 10082">
                  <a:extLst>
                    <a:ext uri="{FF2B5EF4-FFF2-40B4-BE49-F238E27FC236}">
                      <a16:creationId xmlns:a16="http://schemas.microsoft.com/office/drawing/2014/main" id="{45451629-2B5F-4ACB-B1A0-B3401844BF87}"/>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19" name="Freeform 10085">
                  <a:extLst>
                    <a:ext uri="{FF2B5EF4-FFF2-40B4-BE49-F238E27FC236}">
                      <a16:creationId xmlns:a16="http://schemas.microsoft.com/office/drawing/2014/main" id="{6B0D90C9-5802-4D05-BEC9-45AF78DCE125}"/>
                    </a:ext>
                  </a:extLst>
                </p:cNvPr>
                <p:cNvSpPr>
                  <a:spLocks/>
                </p:cNvSpPr>
                <p:nvPr/>
              </p:nvSpPr>
              <p:spPr bwMode="auto">
                <a:xfrm>
                  <a:off x="966787" y="1628775"/>
                  <a:ext cx="1498600" cy="1495425"/>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0" name="Freeform 10086">
                  <a:extLst>
                    <a:ext uri="{FF2B5EF4-FFF2-40B4-BE49-F238E27FC236}">
                      <a16:creationId xmlns:a16="http://schemas.microsoft.com/office/drawing/2014/main" id="{F89A1EB9-37AE-47D3-A573-7012684522CC}"/>
                    </a:ext>
                  </a:extLst>
                </p:cNvPr>
                <p:cNvSpPr>
                  <a:spLocks/>
                </p:cNvSpPr>
                <p:nvPr/>
              </p:nvSpPr>
              <p:spPr bwMode="auto">
                <a:xfrm>
                  <a:off x="1074737" y="1735138"/>
                  <a:ext cx="1281113" cy="1281113"/>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2" name="Freeform 10088">
                  <a:extLst>
                    <a:ext uri="{FF2B5EF4-FFF2-40B4-BE49-F238E27FC236}">
                      <a16:creationId xmlns:a16="http://schemas.microsoft.com/office/drawing/2014/main" id="{CC889A61-78A1-45D0-B57E-076326DFB16E}"/>
                    </a:ext>
                  </a:extLst>
                </p:cNvPr>
                <p:cNvSpPr>
                  <a:spLocks/>
                </p:cNvSpPr>
                <p:nvPr/>
              </p:nvSpPr>
              <p:spPr bwMode="auto">
                <a:xfrm>
                  <a:off x="2465387" y="1628775"/>
                  <a:ext cx="527050"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grpSp>
        <p:sp>
          <p:nvSpPr>
            <p:cNvPr id="12" name="TextBox 11">
              <a:extLst>
                <a:ext uri="{FF2B5EF4-FFF2-40B4-BE49-F238E27FC236}">
                  <a16:creationId xmlns:a16="http://schemas.microsoft.com/office/drawing/2014/main" id="{89962FE2-5996-4D0F-A7B1-7A4C9D086711}"/>
                </a:ext>
              </a:extLst>
            </p:cNvPr>
            <p:cNvSpPr txBox="1"/>
            <p:nvPr/>
          </p:nvSpPr>
          <p:spPr>
            <a:xfrm>
              <a:off x="2353073" y="4278990"/>
              <a:ext cx="2978701" cy="430887"/>
            </a:xfrm>
            <a:prstGeom prst="rect">
              <a:avLst/>
            </a:prstGeom>
            <a:noFill/>
          </p:spPr>
          <p:txBody>
            <a:bodyPr wrap="none" rtlCol="0">
              <a:spAutoFit/>
            </a:bodyPr>
            <a:lstStyle/>
            <a:p>
              <a:r>
                <a:rPr lang="en-US" sz="2200" b="1" dirty="0">
                  <a:solidFill>
                    <a:schemeClr val="bg1"/>
                  </a:solidFill>
                  <a:latin typeface="+mj-lt"/>
                  <a:ea typeface="Roboto" panose="02000000000000000000" pitchFamily="2" charset="0"/>
                  <a:cs typeface="Raleway" charset="0"/>
                </a:rPr>
                <a:t>Third Step of process</a:t>
              </a:r>
            </a:p>
          </p:txBody>
        </p:sp>
      </p:grpSp>
      <p:sp>
        <p:nvSpPr>
          <p:cNvPr id="66" name="Freeform 10087">
            <a:extLst>
              <a:ext uri="{FF2B5EF4-FFF2-40B4-BE49-F238E27FC236}">
                <a16:creationId xmlns:a16="http://schemas.microsoft.com/office/drawing/2014/main" id="{DAD59705-EB04-4CA6-97F0-C0AB9D61E215}"/>
              </a:ext>
            </a:extLst>
          </p:cNvPr>
          <p:cNvSpPr>
            <a:spLocks/>
          </p:cNvSpPr>
          <p:nvPr userDrawn="1"/>
        </p:nvSpPr>
        <p:spPr bwMode="auto">
          <a:xfrm>
            <a:off x="1746303" y="2959637"/>
            <a:ext cx="4189617" cy="915073"/>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a:p>
            <a:endParaRPr lang="en-US" b="1" dirty="0">
              <a:latin typeface="Roboto" panose="02000000000000000000" pitchFamily="2" charset="0"/>
              <a:ea typeface="Roboto" panose="02000000000000000000" pitchFamily="2" charset="0"/>
            </a:endParaRPr>
          </a:p>
        </p:txBody>
      </p:sp>
      <p:sp>
        <p:nvSpPr>
          <p:cNvPr id="67" name="Freeform 10087">
            <a:extLst>
              <a:ext uri="{FF2B5EF4-FFF2-40B4-BE49-F238E27FC236}">
                <a16:creationId xmlns:a16="http://schemas.microsoft.com/office/drawing/2014/main" id="{1C2D67EE-FBA7-4B19-80D4-91BC0F95D747}"/>
              </a:ext>
            </a:extLst>
          </p:cNvPr>
          <p:cNvSpPr>
            <a:spLocks/>
          </p:cNvSpPr>
          <p:nvPr userDrawn="1"/>
        </p:nvSpPr>
        <p:spPr bwMode="auto">
          <a:xfrm>
            <a:off x="1737019" y="4099217"/>
            <a:ext cx="4189617" cy="915073"/>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a:p>
            <a:endParaRPr lang="en-US" b="1" dirty="0">
              <a:latin typeface="Roboto" panose="02000000000000000000" pitchFamily="2" charset="0"/>
              <a:ea typeface="Roboto" panose="02000000000000000000" pitchFamily="2" charset="0"/>
            </a:endParaRPr>
          </a:p>
        </p:txBody>
      </p:sp>
      <p:sp>
        <p:nvSpPr>
          <p:cNvPr id="68" name="Freeform 10087">
            <a:extLst>
              <a:ext uri="{FF2B5EF4-FFF2-40B4-BE49-F238E27FC236}">
                <a16:creationId xmlns:a16="http://schemas.microsoft.com/office/drawing/2014/main" id="{5D6F191C-2A94-4215-BBB8-07085553EC60}"/>
              </a:ext>
            </a:extLst>
          </p:cNvPr>
          <p:cNvSpPr>
            <a:spLocks/>
          </p:cNvSpPr>
          <p:nvPr userDrawn="1"/>
        </p:nvSpPr>
        <p:spPr bwMode="auto">
          <a:xfrm>
            <a:off x="1755311" y="5261461"/>
            <a:ext cx="4189617" cy="915073"/>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a:p>
            <a:endParaRPr lang="en-US" b="1" dirty="0">
              <a:latin typeface="Roboto" panose="02000000000000000000" pitchFamily="2" charset="0"/>
              <a:ea typeface="Roboto" panose="02000000000000000000" pitchFamily="2" charset="0"/>
            </a:endParaRPr>
          </a:p>
        </p:txBody>
      </p:sp>
      <p:sp>
        <p:nvSpPr>
          <p:cNvPr id="10" name="Text Placeholder 9">
            <a:extLst>
              <a:ext uri="{FF2B5EF4-FFF2-40B4-BE49-F238E27FC236}">
                <a16:creationId xmlns:a16="http://schemas.microsoft.com/office/drawing/2014/main" id="{8D24F4EF-3AA7-45D8-A710-F49E25226860}"/>
              </a:ext>
            </a:extLst>
          </p:cNvPr>
          <p:cNvSpPr>
            <a:spLocks noGrp="1"/>
          </p:cNvSpPr>
          <p:nvPr>
            <p:ph type="body" sz="quarter" idx="11" hasCustomPrompt="1"/>
          </p:nvPr>
        </p:nvSpPr>
        <p:spPr>
          <a:xfrm>
            <a:off x="1882773" y="2084245"/>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58" name="Text Placeholder 9">
            <a:extLst>
              <a:ext uri="{FF2B5EF4-FFF2-40B4-BE49-F238E27FC236}">
                <a16:creationId xmlns:a16="http://schemas.microsoft.com/office/drawing/2014/main" id="{757FD950-84CE-4A6F-8CDE-B2A1FDF19A3C}"/>
              </a:ext>
            </a:extLst>
          </p:cNvPr>
          <p:cNvSpPr>
            <a:spLocks noGrp="1"/>
          </p:cNvSpPr>
          <p:nvPr>
            <p:ph type="body" sz="quarter" idx="12" hasCustomPrompt="1"/>
          </p:nvPr>
        </p:nvSpPr>
        <p:spPr>
          <a:xfrm>
            <a:off x="1882774" y="3219730"/>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60" name="Text Placeholder 9">
            <a:extLst>
              <a:ext uri="{FF2B5EF4-FFF2-40B4-BE49-F238E27FC236}">
                <a16:creationId xmlns:a16="http://schemas.microsoft.com/office/drawing/2014/main" id="{D3616BF7-7AE1-47DA-A869-591177647216}"/>
              </a:ext>
            </a:extLst>
          </p:cNvPr>
          <p:cNvSpPr>
            <a:spLocks noGrp="1"/>
          </p:cNvSpPr>
          <p:nvPr>
            <p:ph type="body" sz="quarter" idx="13" hasCustomPrompt="1"/>
          </p:nvPr>
        </p:nvSpPr>
        <p:spPr>
          <a:xfrm>
            <a:off x="1887250" y="4351042"/>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61" name="Text Placeholder 9">
            <a:extLst>
              <a:ext uri="{FF2B5EF4-FFF2-40B4-BE49-F238E27FC236}">
                <a16:creationId xmlns:a16="http://schemas.microsoft.com/office/drawing/2014/main" id="{54EC1A8A-E742-455F-81EF-744E683FC044}"/>
              </a:ext>
            </a:extLst>
          </p:cNvPr>
          <p:cNvSpPr>
            <a:spLocks noGrp="1"/>
          </p:cNvSpPr>
          <p:nvPr>
            <p:ph type="body" sz="quarter" idx="14" hasCustomPrompt="1"/>
          </p:nvPr>
        </p:nvSpPr>
        <p:spPr>
          <a:xfrm>
            <a:off x="1887250" y="5514209"/>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13" name="Text Placeholder 12">
            <a:extLst>
              <a:ext uri="{FF2B5EF4-FFF2-40B4-BE49-F238E27FC236}">
                <a16:creationId xmlns:a16="http://schemas.microsoft.com/office/drawing/2014/main" id="{428AB5F9-2815-4652-8FCB-128A85F947E6}"/>
              </a:ext>
            </a:extLst>
          </p:cNvPr>
          <p:cNvSpPr>
            <a:spLocks noGrp="1"/>
          </p:cNvSpPr>
          <p:nvPr>
            <p:ph type="body" sz="quarter" idx="15" hasCustomPrompt="1"/>
          </p:nvPr>
        </p:nvSpPr>
        <p:spPr>
          <a:xfrm>
            <a:off x="597763" y="1738945"/>
            <a:ext cx="487363" cy="488950"/>
          </a:xfrm>
          <a:prstGeom prst="rect">
            <a:avLst/>
          </a:prstGeom>
        </p:spPr>
        <p:txBody>
          <a:bodyPr/>
          <a:lstStyle>
            <a:lvl1pPr algn="ctr">
              <a:buNone/>
              <a:defRPr sz="4800" b="1">
                <a:solidFill>
                  <a:srgbClr val="51AC42"/>
                </a:solidFill>
                <a:latin typeface="+mj-lt"/>
              </a:defRPr>
            </a:lvl1pPr>
          </a:lstStyle>
          <a:p>
            <a:pPr lvl="0"/>
            <a:r>
              <a:rPr lang="en-US" dirty="0"/>
              <a:t>1</a:t>
            </a:r>
          </a:p>
        </p:txBody>
      </p:sp>
      <p:sp>
        <p:nvSpPr>
          <p:cNvPr id="63" name="Text Placeholder 12">
            <a:extLst>
              <a:ext uri="{FF2B5EF4-FFF2-40B4-BE49-F238E27FC236}">
                <a16:creationId xmlns:a16="http://schemas.microsoft.com/office/drawing/2014/main" id="{6A91BB3A-7A95-4654-A051-E194912774BE}"/>
              </a:ext>
            </a:extLst>
          </p:cNvPr>
          <p:cNvSpPr>
            <a:spLocks noGrp="1"/>
          </p:cNvSpPr>
          <p:nvPr>
            <p:ph type="body" sz="quarter" idx="16" hasCustomPrompt="1"/>
          </p:nvPr>
        </p:nvSpPr>
        <p:spPr>
          <a:xfrm>
            <a:off x="605308" y="2833652"/>
            <a:ext cx="487363" cy="488950"/>
          </a:xfrm>
          <a:prstGeom prst="rect">
            <a:avLst/>
          </a:prstGeom>
        </p:spPr>
        <p:txBody>
          <a:bodyPr/>
          <a:lstStyle>
            <a:lvl1pPr algn="ctr">
              <a:buNone/>
              <a:defRPr sz="4800" b="1">
                <a:solidFill>
                  <a:srgbClr val="51AC42"/>
                </a:solidFill>
                <a:latin typeface="+mj-lt"/>
              </a:defRPr>
            </a:lvl1pPr>
          </a:lstStyle>
          <a:p>
            <a:pPr lvl="0"/>
            <a:r>
              <a:rPr lang="en-US" dirty="0"/>
              <a:t>2</a:t>
            </a:r>
          </a:p>
        </p:txBody>
      </p:sp>
      <p:sp>
        <p:nvSpPr>
          <p:cNvPr id="64" name="Text Placeholder 12">
            <a:extLst>
              <a:ext uri="{FF2B5EF4-FFF2-40B4-BE49-F238E27FC236}">
                <a16:creationId xmlns:a16="http://schemas.microsoft.com/office/drawing/2014/main" id="{1A9CFE12-37DE-407A-962C-378B6B865C4B}"/>
              </a:ext>
            </a:extLst>
          </p:cNvPr>
          <p:cNvSpPr>
            <a:spLocks noGrp="1"/>
          </p:cNvSpPr>
          <p:nvPr>
            <p:ph type="body" sz="quarter" idx="17" hasCustomPrompt="1"/>
          </p:nvPr>
        </p:nvSpPr>
        <p:spPr>
          <a:xfrm>
            <a:off x="617687" y="5178764"/>
            <a:ext cx="487363" cy="488950"/>
          </a:xfrm>
          <a:prstGeom prst="rect">
            <a:avLst/>
          </a:prstGeom>
        </p:spPr>
        <p:txBody>
          <a:bodyPr/>
          <a:lstStyle>
            <a:lvl1pPr algn="ctr">
              <a:buNone/>
              <a:defRPr sz="4800" b="1">
                <a:solidFill>
                  <a:srgbClr val="51AC42"/>
                </a:solidFill>
                <a:latin typeface="+mj-lt"/>
              </a:defRPr>
            </a:lvl1pPr>
          </a:lstStyle>
          <a:p>
            <a:pPr lvl="0"/>
            <a:r>
              <a:rPr lang="en-US" dirty="0"/>
              <a:t>4</a:t>
            </a:r>
          </a:p>
        </p:txBody>
      </p:sp>
      <p:sp>
        <p:nvSpPr>
          <p:cNvPr id="65" name="Text Placeholder 12">
            <a:extLst>
              <a:ext uri="{FF2B5EF4-FFF2-40B4-BE49-F238E27FC236}">
                <a16:creationId xmlns:a16="http://schemas.microsoft.com/office/drawing/2014/main" id="{5FB94500-0651-412E-B489-B764A0345D50}"/>
              </a:ext>
            </a:extLst>
          </p:cNvPr>
          <p:cNvSpPr>
            <a:spLocks noGrp="1"/>
          </p:cNvSpPr>
          <p:nvPr>
            <p:ph type="body" sz="quarter" idx="18" hasCustomPrompt="1"/>
          </p:nvPr>
        </p:nvSpPr>
        <p:spPr>
          <a:xfrm>
            <a:off x="631080" y="3968260"/>
            <a:ext cx="487363" cy="488950"/>
          </a:xfrm>
          <a:prstGeom prst="rect">
            <a:avLst/>
          </a:prstGeom>
        </p:spPr>
        <p:txBody>
          <a:bodyPr/>
          <a:lstStyle>
            <a:lvl1pPr algn="ctr">
              <a:buNone/>
              <a:defRPr sz="4800" b="1">
                <a:solidFill>
                  <a:srgbClr val="51AC42"/>
                </a:solidFill>
                <a:latin typeface="+mj-lt"/>
              </a:defRPr>
            </a:lvl1pPr>
          </a:lstStyle>
          <a:p>
            <a:pPr lvl="0"/>
            <a:r>
              <a:rPr lang="en-US" dirty="0"/>
              <a:t>3</a:t>
            </a:r>
          </a:p>
        </p:txBody>
      </p:sp>
      <p:sp>
        <p:nvSpPr>
          <p:cNvPr id="70" name="Text Placeholder 12">
            <a:extLst>
              <a:ext uri="{FF2B5EF4-FFF2-40B4-BE49-F238E27FC236}">
                <a16:creationId xmlns:a16="http://schemas.microsoft.com/office/drawing/2014/main" id="{BAACDFB4-FEF1-464C-8522-AF8F0A323932}"/>
              </a:ext>
            </a:extLst>
          </p:cNvPr>
          <p:cNvSpPr>
            <a:spLocks noGrp="1"/>
          </p:cNvSpPr>
          <p:nvPr>
            <p:ph type="body" sz="quarter" idx="19" hasCustomPrompt="1"/>
          </p:nvPr>
        </p:nvSpPr>
        <p:spPr>
          <a:xfrm>
            <a:off x="7297446" y="909710"/>
            <a:ext cx="487363" cy="488950"/>
          </a:xfrm>
          <a:prstGeom prst="rect">
            <a:avLst/>
          </a:prstGeom>
        </p:spPr>
        <p:txBody>
          <a:bodyPr/>
          <a:lstStyle>
            <a:lvl1pPr algn="ctr">
              <a:buNone/>
              <a:defRPr sz="4800" b="1">
                <a:solidFill>
                  <a:srgbClr val="51AC42"/>
                </a:solidFill>
                <a:latin typeface="+mj-lt"/>
              </a:defRPr>
            </a:lvl1pPr>
          </a:lstStyle>
          <a:p>
            <a:pPr lvl="0"/>
            <a:r>
              <a:rPr lang="en-US" dirty="0"/>
              <a:t>1</a:t>
            </a:r>
          </a:p>
        </p:txBody>
      </p:sp>
      <p:sp>
        <p:nvSpPr>
          <p:cNvPr id="71" name="Text Placeholder 12">
            <a:extLst>
              <a:ext uri="{FF2B5EF4-FFF2-40B4-BE49-F238E27FC236}">
                <a16:creationId xmlns:a16="http://schemas.microsoft.com/office/drawing/2014/main" id="{4CAC72BE-7D49-440D-A5D6-9FA756AFD10B}"/>
              </a:ext>
            </a:extLst>
          </p:cNvPr>
          <p:cNvSpPr>
            <a:spLocks noGrp="1"/>
          </p:cNvSpPr>
          <p:nvPr>
            <p:ph type="body" sz="quarter" idx="20" hasCustomPrompt="1"/>
          </p:nvPr>
        </p:nvSpPr>
        <p:spPr>
          <a:xfrm>
            <a:off x="7297446" y="2275830"/>
            <a:ext cx="487363" cy="488950"/>
          </a:xfrm>
          <a:prstGeom prst="rect">
            <a:avLst/>
          </a:prstGeom>
        </p:spPr>
        <p:txBody>
          <a:bodyPr/>
          <a:lstStyle>
            <a:lvl1pPr algn="ctr">
              <a:buNone/>
              <a:defRPr sz="4800" b="1">
                <a:solidFill>
                  <a:srgbClr val="51AC42"/>
                </a:solidFill>
                <a:latin typeface="+mj-lt"/>
              </a:defRPr>
            </a:lvl1pPr>
          </a:lstStyle>
          <a:p>
            <a:pPr lvl="0"/>
            <a:r>
              <a:rPr lang="en-US" dirty="0"/>
              <a:t>2</a:t>
            </a:r>
          </a:p>
        </p:txBody>
      </p:sp>
      <p:sp>
        <p:nvSpPr>
          <p:cNvPr id="72" name="Text Placeholder 12">
            <a:extLst>
              <a:ext uri="{FF2B5EF4-FFF2-40B4-BE49-F238E27FC236}">
                <a16:creationId xmlns:a16="http://schemas.microsoft.com/office/drawing/2014/main" id="{9095BF39-5C9C-4129-913F-050B76EF64C9}"/>
              </a:ext>
            </a:extLst>
          </p:cNvPr>
          <p:cNvSpPr>
            <a:spLocks noGrp="1"/>
          </p:cNvSpPr>
          <p:nvPr>
            <p:ph type="body" sz="quarter" idx="21" hasCustomPrompt="1"/>
          </p:nvPr>
        </p:nvSpPr>
        <p:spPr>
          <a:xfrm>
            <a:off x="7297327" y="3596580"/>
            <a:ext cx="487363" cy="488950"/>
          </a:xfrm>
          <a:prstGeom prst="rect">
            <a:avLst/>
          </a:prstGeom>
        </p:spPr>
        <p:txBody>
          <a:bodyPr/>
          <a:lstStyle>
            <a:lvl1pPr algn="ctr">
              <a:buNone/>
              <a:defRPr sz="4800" b="1">
                <a:solidFill>
                  <a:srgbClr val="51AC42"/>
                </a:solidFill>
                <a:latin typeface="+mj-lt"/>
              </a:defRPr>
            </a:lvl1pPr>
          </a:lstStyle>
          <a:p>
            <a:pPr lvl="0"/>
            <a:r>
              <a:rPr lang="en-US" dirty="0"/>
              <a:t>3</a:t>
            </a:r>
          </a:p>
        </p:txBody>
      </p:sp>
      <p:sp>
        <p:nvSpPr>
          <p:cNvPr id="73" name="Text Placeholder 12">
            <a:extLst>
              <a:ext uri="{FF2B5EF4-FFF2-40B4-BE49-F238E27FC236}">
                <a16:creationId xmlns:a16="http://schemas.microsoft.com/office/drawing/2014/main" id="{E78119A9-385A-40A7-8EBF-1757572C666A}"/>
              </a:ext>
            </a:extLst>
          </p:cNvPr>
          <p:cNvSpPr>
            <a:spLocks noGrp="1"/>
          </p:cNvSpPr>
          <p:nvPr>
            <p:ph type="body" sz="quarter" idx="22" hasCustomPrompt="1"/>
          </p:nvPr>
        </p:nvSpPr>
        <p:spPr>
          <a:xfrm>
            <a:off x="7299546" y="4959295"/>
            <a:ext cx="487363" cy="488950"/>
          </a:xfrm>
          <a:prstGeom prst="rect">
            <a:avLst/>
          </a:prstGeom>
        </p:spPr>
        <p:txBody>
          <a:bodyPr/>
          <a:lstStyle>
            <a:lvl1pPr algn="ctr">
              <a:buNone/>
              <a:defRPr sz="4800" b="1">
                <a:solidFill>
                  <a:srgbClr val="51AC42"/>
                </a:solidFill>
                <a:latin typeface="+mj-lt"/>
              </a:defRPr>
            </a:lvl1pPr>
          </a:lstStyle>
          <a:p>
            <a:pPr lvl="0"/>
            <a:r>
              <a:rPr lang="en-US" dirty="0"/>
              <a:t>4</a:t>
            </a:r>
          </a:p>
        </p:txBody>
      </p:sp>
      <p:sp>
        <p:nvSpPr>
          <p:cNvPr id="26" name="Text Placeholder 25">
            <a:extLst>
              <a:ext uri="{FF2B5EF4-FFF2-40B4-BE49-F238E27FC236}">
                <a16:creationId xmlns:a16="http://schemas.microsoft.com/office/drawing/2014/main" id="{1132A93D-9577-4E4F-9BE4-94808AEC3313}"/>
              </a:ext>
            </a:extLst>
          </p:cNvPr>
          <p:cNvSpPr>
            <a:spLocks noGrp="1"/>
          </p:cNvSpPr>
          <p:nvPr>
            <p:ph type="body" sz="quarter" idx="23" hasCustomPrompt="1"/>
          </p:nvPr>
        </p:nvSpPr>
        <p:spPr>
          <a:xfrm>
            <a:off x="319087" y="487363"/>
            <a:ext cx="6586538" cy="974018"/>
          </a:xfrm>
          <a:prstGeom prst="rect">
            <a:avLst/>
          </a:prstGeom>
        </p:spPr>
        <p:txBody>
          <a:bodyPr/>
          <a:lstStyle>
            <a:lvl1pPr marL="0" indent="0">
              <a:lnSpc>
                <a:spcPct val="100000"/>
              </a:lnSpc>
              <a:spcBef>
                <a:spcPts val="0"/>
              </a:spcBef>
              <a:buNone/>
              <a:defRPr sz="3200" b="1">
                <a:latin typeface="+mj-lt"/>
              </a:defRPr>
            </a:lvl1pPr>
          </a:lstStyle>
          <a:p>
            <a:pPr lvl="0"/>
            <a:r>
              <a:rPr lang="en-US" dirty="0"/>
              <a:t>Title</a:t>
            </a:r>
          </a:p>
        </p:txBody>
      </p:sp>
      <p:sp>
        <p:nvSpPr>
          <p:cNvPr id="62" name="Text Placeholder 61">
            <a:extLst>
              <a:ext uri="{FF2B5EF4-FFF2-40B4-BE49-F238E27FC236}">
                <a16:creationId xmlns:a16="http://schemas.microsoft.com/office/drawing/2014/main" id="{ECB6BB5A-9D03-426D-A4D9-1C5ABE7ABC09}"/>
              </a:ext>
            </a:extLst>
          </p:cNvPr>
          <p:cNvSpPr>
            <a:spLocks noGrp="1"/>
          </p:cNvSpPr>
          <p:nvPr>
            <p:ph type="body" sz="quarter" idx="24" hasCustomPrompt="1"/>
          </p:nvPr>
        </p:nvSpPr>
        <p:spPr>
          <a:xfrm>
            <a:off x="7951980" y="981941"/>
            <a:ext cx="3138487" cy="344488"/>
          </a:xfrm>
          <a:prstGeom prst="rect">
            <a:avLst/>
          </a:prstGeom>
        </p:spPr>
        <p:txBody>
          <a:bodyPr/>
          <a:lstStyle>
            <a:lvl1pPr>
              <a:buNone/>
              <a:defRPr sz="1400" b="1">
                <a:latin typeface="+mj-lt"/>
              </a:defRPr>
            </a:lvl1pPr>
          </a:lstStyle>
          <a:p>
            <a:pPr lvl="0"/>
            <a:r>
              <a:rPr lang="en-US" dirty="0"/>
              <a:t>Step of process</a:t>
            </a:r>
          </a:p>
        </p:txBody>
      </p:sp>
      <p:sp>
        <p:nvSpPr>
          <p:cNvPr id="77" name="Text Placeholder 76">
            <a:extLst>
              <a:ext uri="{FF2B5EF4-FFF2-40B4-BE49-F238E27FC236}">
                <a16:creationId xmlns:a16="http://schemas.microsoft.com/office/drawing/2014/main" id="{8A590C14-2C33-44AF-848B-4849C022C4D8}"/>
              </a:ext>
            </a:extLst>
          </p:cNvPr>
          <p:cNvSpPr>
            <a:spLocks noGrp="1"/>
          </p:cNvSpPr>
          <p:nvPr>
            <p:ph type="body" sz="quarter" idx="25" hasCustomPrompt="1"/>
          </p:nvPr>
        </p:nvSpPr>
        <p:spPr>
          <a:xfrm>
            <a:off x="7951788" y="1193796"/>
            <a:ext cx="3138487" cy="730250"/>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86" name="Text Placeholder 61">
            <a:extLst>
              <a:ext uri="{FF2B5EF4-FFF2-40B4-BE49-F238E27FC236}">
                <a16:creationId xmlns:a16="http://schemas.microsoft.com/office/drawing/2014/main" id="{2FAD08D4-423C-4ACE-A791-944950493626}"/>
              </a:ext>
            </a:extLst>
          </p:cNvPr>
          <p:cNvSpPr>
            <a:spLocks noGrp="1"/>
          </p:cNvSpPr>
          <p:nvPr>
            <p:ph type="body" sz="quarter" idx="26" hasCustomPrompt="1"/>
          </p:nvPr>
        </p:nvSpPr>
        <p:spPr>
          <a:xfrm>
            <a:off x="7951788" y="2347249"/>
            <a:ext cx="3138487" cy="344488"/>
          </a:xfrm>
          <a:prstGeom prst="rect">
            <a:avLst/>
          </a:prstGeom>
        </p:spPr>
        <p:txBody>
          <a:bodyPr/>
          <a:lstStyle>
            <a:lvl1pPr>
              <a:buNone/>
              <a:defRPr sz="1400" b="1">
                <a:latin typeface="+mj-lt"/>
              </a:defRPr>
            </a:lvl1pPr>
          </a:lstStyle>
          <a:p>
            <a:pPr lvl="0"/>
            <a:r>
              <a:rPr lang="en-US" dirty="0"/>
              <a:t>Step of process</a:t>
            </a:r>
          </a:p>
        </p:txBody>
      </p:sp>
      <p:sp>
        <p:nvSpPr>
          <p:cNvPr id="87" name="Text Placeholder 76">
            <a:extLst>
              <a:ext uri="{FF2B5EF4-FFF2-40B4-BE49-F238E27FC236}">
                <a16:creationId xmlns:a16="http://schemas.microsoft.com/office/drawing/2014/main" id="{850E4C64-F36E-4CB7-AC19-FA4E84D5065A}"/>
              </a:ext>
            </a:extLst>
          </p:cNvPr>
          <p:cNvSpPr>
            <a:spLocks noGrp="1"/>
          </p:cNvSpPr>
          <p:nvPr>
            <p:ph type="body" sz="quarter" idx="27" hasCustomPrompt="1"/>
          </p:nvPr>
        </p:nvSpPr>
        <p:spPr>
          <a:xfrm>
            <a:off x="7951596" y="2559104"/>
            <a:ext cx="3138487" cy="730250"/>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88" name="Text Placeholder 61">
            <a:extLst>
              <a:ext uri="{FF2B5EF4-FFF2-40B4-BE49-F238E27FC236}">
                <a16:creationId xmlns:a16="http://schemas.microsoft.com/office/drawing/2014/main" id="{223F9D8C-8D72-4DD9-AE38-6D8F6F069C8E}"/>
              </a:ext>
            </a:extLst>
          </p:cNvPr>
          <p:cNvSpPr>
            <a:spLocks noGrp="1"/>
          </p:cNvSpPr>
          <p:nvPr>
            <p:ph type="body" sz="quarter" idx="28" hasCustomPrompt="1"/>
          </p:nvPr>
        </p:nvSpPr>
        <p:spPr>
          <a:xfrm>
            <a:off x="7951596" y="3628381"/>
            <a:ext cx="3138487" cy="344488"/>
          </a:xfrm>
          <a:prstGeom prst="rect">
            <a:avLst/>
          </a:prstGeom>
        </p:spPr>
        <p:txBody>
          <a:bodyPr/>
          <a:lstStyle>
            <a:lvl1pPr>
              <a:buNone/>
              <a:defRPr sz="1400" b="1">
                <a:latin typeface="+mj-lt"/>
              </a:defRPr>
            </a:lvl1pPr>
          </a:lstStyle>
          <a:p>
            <a:pPr lvl="0"/>
            <a:r>
              <a:rPr lang="en-US" dirty="0"/>
              <a:t>Step of process</a:t>
            </a:r>
          </a:p>
        </p:txBody>
      </p:sp>
      <p:sp>
        <p:nvSpPr>
          <p:cNvPr id="89" name="Text Placeholder 76">
            <a:extLst>
              <a:ext uri="{FF2B5EF4-FFF2-40B4-BE49-F238E27FC236}">
                <a16:creationId xmlns:a16="http://schemas.microsoft.com/office/drawing/2014/main" id="{82EBBAB0-3A5C-473F-A682-0E1BC903D6BC}"/>
              </a:ext>
            </a:extLst>
          </p:cNvPr>
          <p:cNvSpPr>
            <a:spLocks noGrp="1"/>
          </p:cNvSpPr>
          <p:nvPr>
            <p:ph type="body" sz="quarter" idx="29" hasCustomPrompt="1"/>
          </p:nvPr>
        </p:nvSpPr>
        <p:spPr>
          <a:xfrm>
            <a:off x="7951404" y="3840236"/>
            <a:ext cx="3138487" cy="730250"/>
          </a:xfrm>
          <a:prstGeom prst="rect">
            <a:avLst/>
          </a:prstGeom>
        </p:spPr>
        <p:txBody>
          <a:bodyPr/>
          <a:lstStyle>
            <a:lvl1pPr marL="0" indent="0">
              <a:lnSpc>
                <a:spcPct val="100000"/>
              </a:lnSpc>
              <a:spcBef>
                <a:spcPts val="0"/>
              </a:spcBef>
              <a:buNone/>
              <a:defRPr sz="1200">
                <a:latin typeface="+mn-lt"/>
              </a:defRPr>
            </a:lvl1pPr>
          </a:lstStyle>
          <a:p>
            <a:pPr lvl="0"/>
            <a:r>
              <a:rPr lang="en-US" dirty="0"/>
              <a:t>Content	</a:t>
            </a:r>
          </a:p>
        </p:txBody>
      </p:sp>
      <p:sp>
        <p:nvSpPr>
          <p:cNvPr id="90" name="Text Placeholder 61">
            <a:extLst>
              <a:ext uri="{FF2B5EF4-FFF2-40B4-BE49-F238E27FC236}">
                <a16:creationId xmlns:a16="http://schemas.microsoft.com/office/drawing/2014/main" id="{F95E38AD-D3B8-452C-8263-5D0156C56F1A}"/>
              </a:ext>
            </a:extLst>
          </p:cNvPr>
          <p:cNvSpPr>
            <a:spLocks noGrp="1"/>
          </p:cNvSpPr>
          <p:nvPr>
            <p:ph type="body" sz="quarter" idx="30" hasCustomPrompt="1"/>
          </p:nvPr>
        </p:nvSpPr>
        <p:spPr>
          <a:xfrm>
            <a:off x="7951404" y="5007978"/>
            <a:ext cx="3138487" cy="344488"/>
          </a:xfrm>
          <a:prstGeom prst="rect">
            <a:avLst/>
          </a:prstGeom>
        </p:spPr>
        <p:txBody>
          <a:bodyPr/>
          <a:lstStyle>
            <a:lvl1pPr>
              <a:buNone/>
              <a:defRPr sz="1400" b="1">
                <a:latin typeface="+mj-lt"/>
              </a:defRPr>
            </a:lvl1pPr>
          </a:lstStyle>
          <a:p>
            <a:pPr lvl="0"/>
            <a:r>
              <a:rPr lang="en-US" dirty="0"/>
              <a:t>Step of process</a:t>
            </a:r>
          </a:p>
        </p:txBody>
      </p:sp>
      <p:sp>
        <p:nvSpPr>
          <p:cNvPr id="91" name="Text Placeholder 76">
            <a:extLst>
              <a:ext uri="{FF2B5EF4-FFF2-40B4-BE49-F238E27FC236}">
                <a16:creationId xmlns:a16="http://schemas.microsoft.com/office/drawing/2014/main" id="{CBD23BAF-9D9D-4EB7-A1C3-B677FC54480B}"/>
              </a:ext>
            </a:extLst>
          </p:cNvPr>
          <p:cNvSpPr>
            <a:spLocks noGrp="1"/>
          </p:cNvSpPr>
          <p:nvPr>
            <p:ph type="body" sz="quarter" idx="31" hasCustomPrompt="1"/>
          </p:nvPr>
        </p:nvSpPr>
        <p:spPr>
          <a:xfrm>
            <a:off x="7951212" y="5219833"/>
            <a:ext cx="3138487" cy="730250"/>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3503645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Small Paragraphs">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EA27171C-9948-4035-9996-F4A4791FB408}"/>
              </a:ext>
            </a:extLst>
          </p:cNvPr>
          <p:cNvSpPr>
            <a:spLocks noGrp="1"/>
          </p:cNvSpPr>
          <p:nvPr>
            <p:ph type="pic" sz="quarter" idx="10"/>
          </p:nvPr>
        </p:nvSpPr>
        <p:spPr>
          <a:xfrm>
            <a:off x="4579986" y="2184119"/>
            <a:ext cx="3060822" cy="1356360"/>
          </a:xfrm>
          <a:custGeom>
            <a:avLst/>
            <a:gdLst>
              <a:gd name="connsiteX0" fmla="*/ 339090 w 3060822"/>
              <a:gd name="connsiteY0" fmla="*/ 0 h 1356360"/>
              <a:gd name="connsiteX1" fmla="*/ 2721732 w 3060822"/>
              <a:gd name="connsiteY1" fmla="*/ 0 h 1356360"/>
              <a:gd name="connsiteX2" fmla="*/ 3060822 w 3060822"/>
              <a:gd name="connsiteY2" fmla="*/ 678180 h 1356360"/>
              <a:gd name="connsiteX3" fmla="*/ 2721732 w 3060822"/>
              <a:gd name="connsiteY3" fmla="*/ 1356360 h 1356360"/>
              <a:gd name="connsiteX4" fmla="*/ 339090 w 3060822"/>
              <a:gd name="connsiteY4" fmla="*/ 1356360 h 1356360"/>
              <a:gd name="connsiteX5" fmla="*/ 0 w 3060822"/>
              <a:gd name="connsiteY5" fmla="*/ 678180 h 135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22" h="1356360">
                <a:moveTo>
                  <a:pt x="339090" y="0"/>
                </a:moveTo>
                <a:lnTo>
                  <a:pt x="2721732" y="0"/>
                </a:lnTo>
                <a:lnTo>
                  <a:pt x="3060822" y="678180"/>
                </a:lnTo>
                <a:lnTo>
                  <a:pt x="2721732" y="1356360"/>
                </a:lnTo>
                <a:lnTo>
                  <a:pt x="339090" y="1356360"/>
                </a:lnTo>
                <a:lnTo>
                  <a:pt x="0" y="678180"/>
                </a:lnTo>
                <a:close/>
              </a:path>
            </a:pathLst>
          </a:custGeom>
        </p:spPr>
      </p:sp>
      <p:sp>
        <p:nvSpPr>
          <p:cNvPr id="30" name="Text Placeholder 25">
            <a:extLst>
              <a:ext uri="{FF2B5EF4-FFF2-40B4-BE49-F238E27FC236}">
                <a16:creationId xmlns:a16="http://schemas.microsoft.com/office/drawing/2014/main" id="{7EEA4915-7B2C-457B-9349-F2DA12AE3F8E}"/>
              </a:ext>
            </a:extLst>
          </p:cNvPr>
          <p:cNvSpPr>
            <a:spLocks noGrp="1"/>
          </p:cNvSpPr>
          <p:nvPr>
            <p:ph type="body" sz="quarter" idx="23" hasCustomPrompt="1"/>
          </p:nvPr>
        </p:nvSpPr>
        <p:spPr>
          <a:xfrm>
            <a:off x="2401390" y="505971"/>
            <a:ext cx="7389219" cy="632267"/>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31" name="Text Placeholder 76">
            <a:extLst>
              <a:ext uri="{FF2B5EF4-FFF2-40B4-BE49-F238E27FC236}">
                <a16:creationId xmlns:a16="http://schemas.microsoft.com/office/drawing/2014/main" id="{58A38316-71B5-485D-8938-35C11E49DEC9}"/>
              </a:ext>
            </a:extLst>
          </p:cNvPr>
          <p:cNvSpPr>
            <a:spLocks noGrp="1"/>
          </p:cNvSpPr>
          <p:nvPr>
            <p:ph type="body" sz="quarter" idx="27" hasCustomPrompt="1"/>
          </p:nvPr>
        </p:nvSpPr>
        <p:spPr>
          <a:xfrm>
            <a:off x="8353641" y="2180918"/>
            <a:ext cx="2983235" cy="1395719"/>
          </a:xfrm>
          <a:prstGeom prst="rect">
            <a:avLst/>
          </a:prstGeom>
        </p:spPr>
        <p:txBody>
          <a:bodyPr/>
          <a:lstStyle>
            <a:lvl1pPr marL="0" indent="0">
              <a:lnSpc>
                <a:spcPct val="100000"/>
              </a:lnSpc>
              <a:spcBef>
                <a:spcPts val="0"/>
              </a:spcBef>
              <a:buNone/>
              <a:defRPr sz="1200">
                <a:latin typeface="+mn-lt"/>
              </a:defRPr>
            </a:lvl1pPr>
          </a:lstStyle>
          <a:p>
            <a:pPr lvl="0"/>
            <a:r>
              <a:rPr lang="en-US" dirty="0"/>
              <a:t>I’m a paragraph. </a:t>
            </a:r>
          </a:p>
        </p:txBody>
      </p:sp>
      <p:sp>
        <p:nvSpPr>
          <p:cNvPr id="32" name="Text Placeholder 76">
            <a:extLst>
              <a:ext uri="{FF2B5EF4-FFF2-40B4-BE49-F238E27FC236}">
                <a16:creationId xmlns:a16="http://schemas.microsoft.com/office/drawing/2014/main" id="{99E3141C-9215-4940-BD13-03BD674A4D62}"/>
              </a:ext>
            </a:extLst>
          </p:cNvPr>
          <p:cNvSpPr>
            <a:spLocks noGrp="1"/>
          </p:cNvSpPr>
          <p:nvPr>
            <p:ph type="body" sz="quarter" idx="28" hasCustomPrompt="1"/>
          </p:nvPr>
        </p:nvSpPr>
        <p:spPr>
          <a:xfrm>
            <a:off x="883918" y="2187912"/>
            <a:ext cx="2983235" cy="1395719"/>
          </a:xfrm>
          <a:prstGeom prst="rect">
            <a:avLst/>
          </a:prstGeom>
        </p:spPr>
        <p:txBody>
          <a:bodyPr/>
          <a:lstStyle>
            <a:lvl1pPr marL="0" indent="0" algn="r">
              <a:lnSpc>
                <a:spcPct val="100000"/>
              </a:lnSpc>
              <a:spcBef>
                <a:spcPts val="0"/>
              </a:spcBef>
              <a:buNone/>
              <a:defRPr sz="1200">
                <a:latin typeface="+mn-lt"/>
              </a:defRPr>
            </a:lvl1pPr>
          </a:lstStyle>
          <a:p>
            <a:pPr lvl="0"/>
            <a:r>
              <a:rPr lang="en-US" dirty="0"/>
              <a:t>I’m a paragraph. </a:t>
            </a:r>
          </a:p>
        </p:txBody>
      </p:sp>
      <p:sp>
        <p:nvSpPr>
          <p:cNvPr id="33" name="Text Placeholder 7">
            <a:extLst>
              <a:ext uri="{FF2B5EF4-FFF2-40B4-BE49-F238E27FC236}">
                <a16:creationId xmlns:a16="http://schemas.microsoft.com/office/drawing/2014/main" id="{F717C72D-AE3C-4D0A-8318-681375C698AB}"/>
              </a:ext>
            </a:extLst>
          </p:cNvPr>
          <p:cNvSpPr>
            <a:spLocks noGrp="1"/>
          </p:cNvSpPr>
          <p:nvPr>
            <p:ph type="body" sz="quarter" idx="38" hasCustomPrompt="1"/>
          </p:nvPr>
        </p:nvSpPr>
        <p:spPr>
          <a:xfrm>
            <a:off x="1024731" y="4808965"/>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34" name="Text Placeholder 20">
            <a:extLst>
              <a:ext uri="{FF2B5EF4-FFF2-40B4-BE49-F238E27FC236}">
                <a16:creationId xmlns:a16="http://schemas.microsoft.com/office/drawing/2014/main" id="{2BD217D2-69DC-4B7F-AE58-4039803A6F57}"/>
              </a:ext>
            </a:extLst>
          </p:cNvPr>
          <p:cNvSpPr>
            <a:spLocks noGrp="1"/>
          </p:cNvSpPr>
          <p:nvPr>
            <p:ph type="body" sz="quarter" idx="39" hasCustomPrompt="1"/>
          </p:nvPr>
        </p:nvSpPr>
        <p:spPr>
          <a:xfrm>
            <a:off x="1024731" y="5156628"/>
            <a:ext cx="2594940" cy="894954"/>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35" name="Text Placeholder 7">
            <a:extLst>
              <a:ext uri="{FF2B5EF4-FFF2-40B4-BE49-F238E27FC236}">
                <a16:creationId xmlns:a16="http://schemas.microsoft.com/office/drawing/2014/main" id="{A0FF2F87-BCF5-4CC3-B893-E8C4ECF615F2}"/>
              </a:ext>
            </a:extLst>
          </p:cNvPr>
          <p:cNvSpPr>
            <a:spLocks noGrp="1"/>
          </p:cNvSpPr>
          <p:nvPr>
            <p:ph type="body" sz="quarter" idx="40" hasCustomPrompt="1"/>
          </p:nvPr>
        </p:nvSpPr>
        <p:spPr>
          <a:xfrm>
            <a:off x="2084076" y="4177384"/>
            <a:ext cx="476250" cy="476250"/>
          </a:xfrm>
          <a:prstGeom prst="rect">
            <a:avLst/>
          </a:prstGeom>
        </p:spPr>
        <p:txBody>
          <a:bodyPr/>
          <a:lstStyle>
            <a:lvl1pPr algn="ctr">
              <a:buNone/>
              <a:defRPr b="1">
                <a:solidFill>
                  <a:srgbClr val="51AC42"/>
                </a:solidFill>
                <a:latin typeface="+mj-lt"/>
              </a:defRPr>
            </a:lvl1pPr>
          </a:lstStyle>
          <a:p>
            <a:pPr lvl="0"/>
            <a:r>
              <a:rPr lang="en-US" dirty="0"/>
              <a:t>1</a:t>
            </a:r>
          </a:p>
        </p:txBody>
      </p:sp>
      <p:sp>
        <p:nvSpPr>
          <p:cNvPr id="36" name="Text Placeholder 7">
            <a:extLst>
              <a:ext uri="{FF2B5EF4-FFF2-40B4-BE49-F238E27FC236}">
                <a16:creationId xmlns:a16="http://schemas.microsoft.com/office/drawing/2014/main" id="{2EE45F4B-A1DB-491B-B60C-A925308F5F33}"/>
              </a:ext>
            </a:extLst>
          </p:cNvPr>
          <p:cNvSpPr>
            <a:spLocks noGrp="1"/>
          </p:cNvSpPr>
          <p:nvPr>
            <p:ph type="body" sz="quarter" idx="41" hasCustomPrompt="1"/>
          </p:nvPr>
        </p:nvSpPr>
        <p:spPr>
          <a:xfrm>
            <a:off x="4798530" y="4808964"/>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 Title</a:t>
            </a:r>
          </a:p>
        </p:txBody>
      </p:sp>
      <p:sp>
        <p:nvSpPr>
          <p:cNvPr id="37" name="Text Placeholder 20">
            <a:extLst>
              <a:ext uri="{FF2B5EF4-FFF2-40B4-BE49-F238E27FC236}">
                <a16:creationId xmlns:a16="http://schemas.microsoft.com/office/drawing/2014/main" id="{EC8CDB80-38EA-4592-99C2-CE06A45E9418}"/>
              </a:ext>
            </a:extLst>
          </p:cNvPr>
          <p:cNvSpPr>
            <a:spLocks noGrp="1"/>
          </p:cNvSpPr>
          <p:nvPr>
            <p:ph type="body" sz="quarter" idx="42" hasCustomPrompt="1"/>
          </p:nvPr>
        </p:nvSpPr>
        <p:spPr>
          <a:xfrm>
            <a:off x="4798530" y="5156627"/>
            <a:ext cx="2594940" cy="894954"/>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38" name="Text Placeholder 7">
            <a:extLst>
              <a:ext uri="{FF2B5EF4-FFF2-40B4-BE49-F238E27FC236}">
                <a16:creationId xmlns:a16="http://schemas.microsoft.com/office/drawing/2014/main" id="{BEE308D1-2E28-4169-B4A2-D58DC74589CF}"/>
              </a:ext>
            </a:extLst>
          </p:cNvPr>
          <p:cNvSpPr>
            <a:spLocks noGrp="1"/>
          </p:cNvSpPr>
          <p:nvPr>
            <p:ph type="body" sz="quarter" idx="43" hasCustomPrompt="1"/>
          </p:nvPr>
        </p:nvSpPr>
        <p:spPr>
          <a:xfrm>
            <a:off x="5857875" y="4177383"/>
            <a:ext cx="476250" cy="476250"/>
          </a:xfrm>
          <a:prstGeom prst="rect">
            <a:avLst/>
          </a:prstGeom>
        </p:spPr>
        <p:txBody>
          <a:bodyPr/>
          <a:lstStyle>
            <a:lvl1pPr algn="ctr">
              <a:buNone/>
              <a:defRPr b="1">
                <a:solidFill>
                  <a:srgbClr val="51AC42"/>
                </a:solidFill>
                <a:latin typeface="+mj-lt"/>
              </a:defRPr>
            </a:lvl1pPr>
          </a:lstStyle>
          <a:p>
            <a:pPr lvl="0"/>
            <a:r>
              <a:rPr lang="en-US" dirty="0"/>
              <a:t>2</a:t>
            </a:r>
          </a:p>
        </p:txBody>
      </p:sp>
      <p:sp>
        <p:nvSpPr>
          <p:cNvPr id="39" name="Text Placeholder 7">
            <a:extLst>
              <a:ext uri="{FF2B5EF4-FFF2-40B4-BE49-F238E27FC236}">
                <a16:creationId xmlns:a16="http://schemas.microsoft.com/office/drawing/2014/main" id="{E8B86CEF-65DC-42B0-BF8C-3928DF49D1C4}"/>
              </a:ext>
            </a:extLst>
          </p:cNvPr>
          <p:cNvSpPr>
            <a:spLocks noGrp="1"/>
          </p:cNvSpPr>
          <p:nvPr>
            <p:ph type="body" sz="quarter" idx="44" hasCustomPrompt="1"/>
          </p:nvPr>
        </p:nvSpPr>
        <p:spPr>
          <a:xfrm>
            <a:off x="8566617" y="4822090"/>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40" name="Text Placeholder 20">
            <a:extLst>
              <a:ext uri="{FF2B5EF4-FFF2-40B4-BE49-F238E27FC236}">
                <a16:creationId xmlns:a16="http://schemas.microsoft.com/office/drawing/2014/main" id="{3E3B80B6-B65A-40E5-91BC-4FA373BA8FBB}"/>
              </a:ext>
            </a:extLst>
          </p:cNvPr>
          <p:cNvSpPr>
            <a:spLocks noGrp="1"/>
          </p:cNvSpPr>
          <p:nvPr>
            <p:ph type="body" sz="quarter" idx="45" hasCustomPrompt="1"/>
          </p:nvPr>
        </p:nvSpPr>
        <p:spPr>
          <a:xfrm>
            <a:off x="8566617" y="5169753"/>
            <a:ext cx="2594940" cy="894954"/>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41" name="Text Placeholder 7">
            <a:extLst>
              <a:ext uri="{FF2B5EF4-FFF2-40B4-BE49-F238E27FC236}">
                <a16:creationId xmlns:a16="http://schemas.microsoft.com/office/drawing/2014/main" id="{AAEB2190-F8EF-4442-A3DA-31F653D12915}"/>
              </a:ext>
            </a:extLst>
          </p:cNvPr>
          <p:cNvSpPr>
            <a:spLocks noGrp="1"/>
          </p:cNvSpPr>
          <p:nvPr>
            <p:ph type="body" sz="quarter" idx="46" hasCustomPrompt="1"/>
          </p:nvPr>
        </p:nvSpPr>
        <p:spPr>
          <a:xfrm>
            <a:off x="9625962" y="4190509"/>
            <a:ext cx="476250" cy="476250"/>
          </a:xfrm>
          <a:prstGeom prst="rect">
            <a:avLst/>
          </a:prstGeom>
        </p:spPr>
        <p:txBody>
          <a:bodyPr/>
          <a:lstStyle>
            <a:lvl1pPr algn="ctr">
              <a:buNone/>
              <a:defRPr b="1">
                <a:solidFill>
                  <a:srgbClr val="51AC42"/>
                </a:solidFill>
                <a:latin typeface="+mj-lt"/>
              </a:defRPr>
            </a:lvl1pPr>
          </a:lstStyle>
          <a:p>
            <a:pPr lvl="0"/>
            <a:r>
              <a:rPr lang="en-US" dirty="0"/>
              <a:t>3</a:t>
            </a:r>
          </a:p>
        </p:txBody>
      </p:sp>
    </p:spTree>
    <p:extLst>
      <p:ext uri="{BB962C8B-B14F-4D97-AF65-F5344CB8AC3E}">
        <p14:creationId xmlns:p14="http://schemas.microsoft.com/office/powerpoint/2010/main" val="71780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llphone 2 Pic Mock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1A4BFA-5848-4A4E-B2DC-0653D5BA924A}"/>
              </a:ext>
            </a:extLst>
          </p:cNvPr>
          <p:cNvSpPr/>
          <p:nvPr userDrawn="1"/>
        </p:nvSpPr>
        <p:spPr>
          <a:xfrm>
            <a:off x="4339771" y="4359194"/>
            <a:ext cx="7852230" cy="133773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C6FF7762-B9EE-4484-A102-9E42D1E7BDC6}"/>
              </a:ext>
            </a:extLst>
          </p:cNvPr>
          <p:cNvSpPr>
            <a:spLocks noGrp="1"/>
          </p:cNvSpPr>
          <p:nvPr>
            <p:ph type="pic" sz="quarter" idx="16"/>
          </p:nvPr>
        </p:nvSpPr>
        <p:spPr>
          <a:xfrm>
            <a:off x="948762" y="2687079"/>
            <a:ext cx="1498621" cy="3170464"/>
          </a:xfrm>
          <a:custGeom>
            <a:avLst/>
            <a:gdLst>
              <a:gd name="connsiteX0" fmla="*/ 292711 w 2228850"/>
              <a:gd name="connsiteY0" fmla="*/ 0 h 4715328"/>
              <a:gd name="connsiteX1" fmla="*/ 1936139 w 2228850"/>
              <a:gd name="connsiteY1" fmla="*/ 0 h 4715328"/>
              <a:gd name="connsiteX2" fmla="*/ 2228850 w 2228850"/>
              <a:gd name="connsiteY2" fmla="*/ 292711 h 4715328"/>
              <a:gd name="connsiteX3" fmla="*/ 2228850 w 2228850"/>
              <a:gd name="connsiteY3" fmla="*/ 1312585 h 4715328"/>
              <a:gd name="connsiteX4" fmla="*/ 2228850 w 2228850"/>
              <a:gd name="connsiteY4" fmla="*/ 1463517 h 4715328"/>
              <a:gd name="connsiteX5" fmla="*/ 2228850 w 2228850"/>
              <a:gd name="connsiteY5" fmla="*/ 2373697 h 4715328"/>
              <a:gd name="connsiteX6" fmla="*/ 2228850 w 2228850"/>
              <a:gd name="connsiteY6" fmla="*/ 2483391 h 4715328"/>
              <a:gd name="connsiteX7" fmla="*/ 2228850 w 2228850"/>
              <a:gd name="connsiteY7" fmla="*/ 3251811 h 4715328"/>
              <a:gd name="connsiteX8" fmla="*/ 2228850 w 2228850"/>
              <a:gd name="connsiteY8" fmla="*/ 3544503 h 4715328"/>
              <a:gd name="connsiteX9" fmla="*/ 2228850 w 2228850"/>
              <a:gd name="connsiteY9" fmla="*/ 4422617 h 4715328"/>
              <a:gd name="connsiteX10" fmla="*/ 1936139 w 2228850"/>
              <a:gd name="connsiteY10" fmla="*/ 4715328 h 4715328"/>
              <a:gd name="connsiteX11" fmla="*/ 292711 w 2228850"/>
              <a:gd name="connsiteY11" fmla="*/ 4715328 h 4715328"/>
              <a:gd name="connsiteX12" fmla="*/ 0 w 2228850"/>
              <a:gd name="connsiteY12" fmla="*/ 4422617 h 4715328"/>
              <a:gd name="connsiteX13" fmla="*/ 0 w 2228850"/>
              <a:gd name="connsiteY13" fmla="*/ 3544503 h 4715328"/>
              <a:gd name="connsiteX14" fmla="*/ 0 w 2228850"/>
              <a:gd name="connsiteY14" fmla="*/ 3251811 h 4715328"/>
              <a:gd name="connsiteX15" fmla="*/ 0 w 2228850"/>
              <a:gd name="connsiteY15" fmla="*/ 2483391 h 4715328"/>
              <a:gd name="connsiteX16" fmla="*/ 0 w 2228850"/>
              <a:gd name="connsiteY16" fmla="*/ 2373697 h 4715328"/>
              <a:gd name="connsiteX17" fmla="*/ 0 w 2228850"/>
              <a:gd name="connsiteY17" fmla="*/ 1463517 h 4715328"/>
              <a:gd name="connsiteX18" fmla="*/ 0 w 2228850"/>
              <a:gd name="connsiteY18" fmla="*/ 1312585 h 4715328"/>
              <a:gd name="connsiteX19" fmla="*/ 0 w 2228850"/>
              <a:gd name="connsiteY19" fmla="*/ 292711 h 4715328"/>
              <a:gd name="connsiteX20" fmla="*/ 292711 w 2228850"/>
              <a:gd name="connsiteY20" fmla="*/ 0 h 471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8850" h="4715328">
                <a:moveTo>
                  <a:pt x="292711" y="0"/>
                </a:moveTo>
                <a:lnTo>
                  <a:pt x="1936139" y="0"/>
                </a:lnTo>
                <a:cubicBezTo>
                  <a:pt x="2097799" y="0"/>
                  <a:pt x="2228850" y="131051"/>
                  <a:pt x="2228850" y="292711"/>
                </a:cubicBezTo>
                <a:lnTo>
                  <a:pt x="2228850" y="1312585"/>
                </a:lnTo>
                <a:lnTo>
                  <a:pt x="2228850" y="1463517"/>
                </a:lnTo>
                <a:lnTo>
                  <a:pt x="2228850" y="2373697"/>
                </a:lnTo>
                <a:lnTo>
                  <a:pt x="2228850" y="2483391"/>
                </a:lnTo>
                <a:lnTo>
                  <a:pt x="2228850" y="3251811"/>
                </a:lnTo>
                <a:lnTo>
                  <a:pt x="2228850" y="3544503"/>
                </a:lnTo>
                <a:lnTo>
                  <a:pt x="2228850" y="4422617"/>
                </a:lnTo>
                <a:cubicBezTo>
                  <a:pt x="2228850" y="4584277"/>
                  <a:pt x="2097799" y="4715328"/>
                  <a:pt x="1936139" y="4715328"/>
                </a:cubicBezTo>
                <a:lnTo>
                  <a:pt x="292711" y="4715328"/>
                </a:lnTo>
                <a:cubicBezTo>
                  <a:pt x="131051" y="4715328"/>
                  <a:pt x="0" y="4584277"/>
                  <a:pt x="0" y="4422617"/>
                </a:cubicBezTo>
                <a:lnTo>
                  <a:pt x="0" y="3544503"/>
                </a:lnTo>
                <a:lnTo>
                  <a:pt x="0" y="3251811"/>
                </a:lnTo>
                <a:lnTo>
                  <a:pt x="0" y="2483391"/>
                </a:lnTo>
                <a:lnTo>
                  <a:pt x="0" y="2373697"/>
                </a:lnTo>
                <a:lnTo>
                  <a:pt x="0" y="1463517"/>
                </a:lnTo>
                <a:lnTo>
                  <a:pt x="0" y="1312585"/>
                </a:lnTo>
                <a:lnTo>
                  <a:pt x="0" y="292711"/>
                </a:lnTo>
                <a:cubicBezTo>
                  <a:pt x="0" y="131051"/>
                  <a:pt x="131051" y="0"/>
                  <a:pt x="292711" y="0"/>
                </a:cubicBezTo>
                <a:close/>
              </a:path>
            </a:pathLst>
          </a:custGeom>
        </p:spPr>
      </p:sp>
      <p:sp>
        <p:nvSpPr>
          <p:cNvPr id="19" name="Picture Placeholder 19">
            <a:extLst>
              <a:ext uri="{FF2B5EF4-FFF2-40B4-BE49-F238E27FC236}">
                <a16:creationId xmlns:a16="http://schemas.microsoft.com/office/drawing/2014/main" id="{A9712914-BAEE-44DD-8B39-D2DC1D1BBE95}"/>
              </a:ext>
            </a:extLst>
          </p:cNvPr>
          <p:cNvSpPr>
            <a:spLocks noGrp="1"/>
          </p:cNvSpPr>
          <p:nvPr>
            <p:ph type="pic" sz="quarter" idx="15"/>
          </p:nvPr>
        </p:nvSpPr>
        <p:spPr>
          <a:xfrm>
            <a:off x="2760501" y="2687079"/>
            <a:ext cx="1498621" cy="3170464"/>
          </a:xfrm>
          <a:custGeom>
            <a:avLst/>
            <a:gdLst>
              <a:gd name="connsiteX0" fmla="*/ 292711 w 2228850"/>
              <a:gd name="connsiteY0" fmla="*/ 0 h 4715328"/>
              <a:gd name="connsiteX1" fmla="*/ 1936139 w 2228850"/>
              <a:gd name="connsiteY1" fmla="*/ 0 h 4715328"/>
              <a:gd name="connsiteX2" fmla="*/ 2228850 w 2228850"/>
              <a:gd name="connsiteY2" fmla="*/ 292711 h 4715328"/>
              <a:gd name="connsiteX3" fmla="*/ 2228850 w 2228850"/>
              <a:gd name="connsiteY3" fmla="*/ 1312585 h 4715328"/>
              <a:gd name="connsiteX4" fmla="*/ 2228850 w 2228850"/>
              <a:gd name="connsiteY4" fmla="*/ 1463517 h 4715328"/>
              <a:gd name="connsiteX5" fmla="*/ 2228850 w 2228850"/>
              <a:gd name="connsiteY5" fmla="*/ 2373697 h 4715328"/>
              <a:gd name="connsiteX6" fmla="*/ 2228850 w 2228850"/>
              <a:gd name="connsiteY6" fmla="*/ 2483391 h 4715328"/>
              <a:gd name="connsiteX7" fmla="*/ 2228850 w 2228850"/>
              <a:gd name="connsiteY7" fmla="*/ 3251811 h 4715328"/>
              <a:gd name="connsiteX8" fmla="*/ 2228850 w 2228850"/>
              <a:gd name="connsiteY8" fmla="*/ 3544503 h 4715328"/>
              <a:gd name="connsiteX9" fmla="*/ 2228850 w 2228850"/>
              <a:gd name="connsiteY9" fmla="*/ 4422617 h 4715328"/>
              <a:gd name="connsiteX10" fmla="*/ 1936139 w 2228850"/>
              <a:gd name="connsiteY10" fmla="*/ 4715328 h 4715328"/>
              <a:gd name="connsiteX11" fmla="*/ 292711 w 2228850"/>
              <a:gd name="connsiteY11" fmla="*/ 4715328 h 4715328"/>
              <a:gd name="connsiteX12" fmla="*/ 0 w 2228850"/>
              <a:gd name="connsiteY12" fmla="*/ 4422617 h 4715328"/>
              <a:gd name="connsiteX13" fmla="*/ 0 w 2228850"/>
              <a:gd name="connsiteY13" fmla="*/ 3544503 h 4715328"/>
              <a:gd name="connsiteX14" fmla="*/ 0 w 2228850"/>
              <a:gd name="connsiteY14" fmla="*/ 3251811 h 4715328"/>
              <a:gd name="connsiteX15" fmla="*/ 0 w 2228850"/>
              <a:gd name="connsiteY15" fmla="*/ 2483391 h 4715328"/>
              <a:gd name="connsiteX16" fmla="*/ 0 w 2228850"/>
              <a:gd name="connsiteY16" fmla="*/ 2373697 h 4715328"/>
              <a:gd name="connsiteX17" fmla="*/ 0 w 2228850"/>
              <a:gd name="connsiteY17" fmla="*/ 1463517 h 4715328"/>
              <a:gd name="connsiteX18" fmla="*/ 0 w 2228850"/>
              <a:gd name="connsiteY18" fmla="*/ 1312585 h 4715328"/>
              <a:gd name="connsiteX19" fmla="*/ 0 w 2228850"/>
              <a:gd name="connsiteY19" fmla="*/ 292711 h 4715328"/>
              <a:gd name="connsiteX20" fmla="*/ 292711 w 2228850"/>
              <a:gd name="connsiteY20" fmla="*/ 0 h 471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8850" h="4715328">
                <a:moveTo>
                  <a:pt x="292711" y="0"/>
                </a:moveTo>
                <a:lnTo>
                  <a:pt x="1936139" y="0"/>
                </a:lnTo>
                <a:cubicBezTo>
                  <a:pt x="2097799" y="0"/>
                  <a:pt x="2228850" y="131051"/>
                  <a:pt x="2228850" y="292711"/>
                </a:cubicBezTo>
                <a:lnTo>
                  <a:pt x="2228850" y="1312585"/>
                </a:lnTo>
                <a:lnTo>
                  <a:pt x="2228850" y="1463517"/>
                </a:lnTo>
                <a:lnTo>
                  <a:pt x="2228850" y="2373697"/>
                </a:lnTo>
                <a:lnTo>
                  <a:pt x="2228850" y="2483391"/>
                </a:lnTo>
                <a:lnTo>
                  <a:pt x="2228850" y="3251811"/>
                </a:lnTo>
                <a:lnTo>
                  <a:pt x="2228850" y="3544503"/>
                </a:lnTo>
                <a:lnTo>
                  <a:pt x="2228850" y="4422617"/>
                </a:lnTo>
                <a:cubicBezTo>
                  <a:pt x="2228850" y="4584277"/>
                  <a:pt x="2097799" y="4715328"/>
                  <a:pt x="1936139" y="4715328"/>
                </a:cubicBezTo>
                <a:lnTo>
                  <a:pt x="292711" y="4715328"/>
                </a:lnTo>
                <a:cubicBezTo>
                  <a:pt x="131051" y="4715328"/>
                  <a:pt x="0" y="4584277"/>
                  <a:pt x="0" y="4422617"/>
                </a:cubicBezTo>
                <a:lnTo>
                  <a:pt x="0" y="3544503"/>
                </a:lnTo>
                <a:lnTo>
                  <a:pt x="0" y="3251811"/>
                </a:lnTo>
                <a:lnTo>
                  <a:pt x="0" y="2483391"/>
                </a:lnTo>
                <a:lnTo>
                  <a:pt x="0" y="2373697"/>
                </a:lnTo>
                <a:lnTo>
                  <a:pt x="0" y="1463517"/>
                </a:lnTo>
                <a:lnTo>
                  <a:pt x="0" y="1312585"/>
                </a:lnTo>
                <a:lnTo>
                  <a:pt x="0" y="292711"/>
                </a:lnTo>
                <a:cubicBezTo>
                  <a:pt x="0" y="131051"/>
                  <a:pt x="131051" y="0"/>
                  <a:pt x="292711" y="0"/>
                </a:cubicBezTo>
                <a:close/>
              </a:path>
            </a:pathLst>
          </a:custGeom>
        </p:spPr>
      </p:sp>
      <p:pic>
        <p:nvPicPr>
          <p:cNvPr id="20" name="Picture 19">
            <a:extLst>
              <a:ext uri="{FF2B5EF4-FFF2-40B4-BE49-F238E27FC236}">
                <a16:creationId xmlns:a16="http://schemas.microsoft.com/office/drawing/2014/main" id="{76E51280-1699-4B49-A7AC-92CDF67FD9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115" y="2598057"/>
            <a:ext cx="1659917" cy="3348508"/>
          </a:xfrm>
          <a:prstGeom prst="rect">
            <a:avLst/>
          </a:prstGeom>
        </p:spPr>
      </p:pic>
      <p:pic>
        <p:nvPicPr>
          <p:cNvPr id="21" name="Picture 20">
            <a:extLst>
              <a:ext uri="{FF2B5EF4-FFF2-40B4-BE49-F238E27FC236}">
                <a16:creationId xmlns:a16="http://schemas.microsoft.com/office/drawing/2014/main" id="{2E1DDDA7-BF26-4FA2-99C7-26687CDE9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9854" y="2598057"/>
            <a:ext cx="1659917" cy="3348508"/>
          </a:xfrm>
          <a:prstGeom prst="rect">
            <a:avLst/>
          </a:prstGeom>
        </p:spPr>
      </p:pic>
      <p:sp>
        <p:nvSpPr>
          <p:cNvPr id="22" name="Text Placeholder 25">
            <a:extLst>
              <a:ext uri="{FF2B5EF4-FFF2-40B4-BE49-F238E27FC236}">
                <a16:creationId xmlns:a16="http://schemas.microsoft.com/office/drawing/2014/main" id="{B7AF38C7-71B0-413C-BE2F-76D5591C5664}"/>
              </a:ext>
            </a:extLst>
          </p:cNvPr>
          <p:cNvSpPr>
            <a:spLocks noGrp="1"/>
          </p:cNvSpPr>
          <p:nvPr>
            <p:ph type="body" sz="quarter" idx="23" hasCustomPrompt="1"/>
          </p:nvPr>
        </p:nvSpPr>
        <p:spPr>
          <a:xfrm>
            <a:off x="868115" y="669837"/>
            <a:ext cx="7389219" cy="632267"/>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23" name="Text Placeholder 76">
            <a:extLst>
              <a:ext uri="{FF2B5EF4-FFF2-40B4-BE49-F238E27FC236}">
                <a16:creationId xmlns:a16="http://schemas.microsoft.com/office/drawing/2014/main" id="{2F31E197-534D-49F7-8FDF-DB9A597CE54C}"/>
              </a:ext>
            </a:extLst>
          </p:cNvPr>
          <p:cNvSpPr>
            <a:spLocks noGrp="1"/>
          </p:cNvSpPr>
          <p:nvPr>
            <p:ph type="body" sz="quarter" idx="27" hasCustomPrompt="1"/>
          </p:nvPr>
        </p:nvSpPr>
        <p:spPr>
          <a:xfrm>
            <a:off x="5013337" y="1600200"/>
            <a:ext cx="6021375" cy="2320671"/>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24" name="Text Placeholder 7">
            <a:extLst>
              <a:ext uri="{FF2B5EF4-FFF2-40B4-BE49-F238E27FC236}">
                <a16:creationId xmlns:a16="http://schemas.microsoft.com/office/drawing/2014/main" id="{DCC87E4B-08B3-45FD-B7EF-2581877E2665}"/>
              </a:ext>
            </a:extLst>
          </p:cNvPr>
          <p:cNvSpPr>
            <a:spLocks noGrp="1"/>
          </p:cNvSpPr>
          <p:nvPr>
            <p:ph type="body" sz="quarter" idx="28" hasCustomPrompt="1"/>
          </p:nvPr>
        </p:nvSpPr>
        <p:spPr>
          <a:xfrm>
            <a:off x="5013337" y="4745541"/>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5" name="Text Placeholder 20">
            <a:extLst>
              <a:ext uri="{FF2B5EF4-FFF2-40B4-BE49-F238E27FC236}">
                <a16:creationId xmlns:a16="http://schemas.microsoft.com/office/drawing/2014/main" id="{1DA8535F-DC52-4572-BDD6-082621A61C7C}"/>
              </a:ext>
            </a:extLst>
          </p:cNvPr>
          <p:cNvSpPr>
            <a:spLocks noGrp="1"/>
          </p:cNvSpPr>
          <p:nvPr>
            <p:ph type="body" sz="quarter" idx="29" hasCustomPrompt="1"/>
          </p:nvPr>
        </p:nvSpPr>
        <p:spPr>
          <a:xfrm>
            <a:off x="5013337" y="5093203"/>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6" name="Text Placeholder 7">
            <a:extLst>
              <a:ext uri="{FF2B5EF4-FFF2-40B4-BE49-F238E27FC236}">
                <a16:creationId xmlns:a16="http://schemas.microsoft.com/office/drawing/2014/main" id="{48B32BD1-DDD3-48DF-967F-E9024F83C80B}"/>
              </a:ext>
            </a:extLst>
          </p:cNvPr>
          <p:cNvSpPr>
            <a:spLocks noGrp="1"/>
          </p:cNvSpPr>
          <p:nvPr>
            <p:ph type="body" sz="quarter" idx="32" hasCustomPrompt="1"/>
          </p:nvPr>
        </p:nvSpPr>
        <p:spPr>
          <a:xfrm>
            <a:off x="10080637" y="4724110"/>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7" name="Text Placeholder 20">
            <a:extLst>
              <a:ext uri="{FF2B5EF4-FFF2-40B4-BE49-F238E27FC236}">
                <a16:creationId xmlns:a16="http://schemas.microsoft.com/office/drawing/2014/main" id="{C21FF462-3DB2-437B-AF3A-DB79CC178C53}"/>
              </a:ext>
            </a:extLst>
          </p:cNvPr>
          <p:cNvSpPr>
            <a:spLocks noGrp="1"/>
          </p:cNvSpPr>
          <p:nvPr>
            <p:ph type="body" sz="quarter" idx="33" hasCustomPrompt="1"/>
          </p:nvPr>
        </p:nvSpPr>
        <p:spPr>
          <a:xfrm>
            <a:off x="7546987" y="508577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8" name="Text Placeholder 20">
            <a:extLst>
              <a:ext uri="{FF2B5EF4-FFF2-40B4-BE49-F238E27FC236}">
                <a16:creationId xmlns:a16="http://schemas.microsoft.com/office/drawing/2014/main" id="{904353DF-388D-4596-8688-0527F692A609}"/>
              </a:ext>
            </a:extLst>
          </p:cNvPr>
          <p:cNvSpPr>
            <a:spLocks noGrp="1"/>
          </p:cNvSpPr>
          <p:nvPr>
            <p:ph type="body" sz="quarter" idx="34" hasCustomPrompt="1"/>
          </p:nvPr>
        </p:nvSpPr>
        <p:spPr>
          <a:xfrm>
            <a:off x="10080637" y="508577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9" name="Text Placeholder 7">
            <a:extLst>
              <a:ext uri="{FF2B5EF4-FFF2-40B4-BE49-F238E27FC236}">
                <a16:creationId xmlns:a16="http://schemas.microsoft.com/office/drawing/2014/main" id="{635E1052-1FE7-41A7-A05D-C17D016E0302}"/>
              </a:ext>
            </a:extLst>
          </p:cNvPr>
          <p:cNvSpPr>
            <a:spLocks noGrp="1"/>
          </p:cNvSpPr>
          <p:nvPr>
            <p:ph type="body" sz="quarter" idx="35" hasCustomPrompt="1"/>
          </p:nvPr>
        </p:nvSpPr>
        <p:spPr>
          <a:xfrm>
            <a:off x="7546987" y="4726203"/>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Tree>
    <p:extLst>
      <p:ext uri="{BB962C8B-B14F-4D97-AF65-F5344CB8AC3E}">
        <p14:creationId xmlns:p14="http://schemas.microsoft.com/office/powerpoint/2010/main" val="50223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ellphone 2 Pic Mock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1A4BFA-5848-4A4E-B2DC-0653D5BA924A}"/>
              </a:ext>
            </a:extLst>
          </p:cNvPr>
          <p:cNvSpPr/>
          <p:nvPr userDrawn="1"/>
        </p:nvSpPr>
        <p:spPr>
          <a:xfrm>
            <a:off x="4339771" y="4359194"/>
            <a:ext cx="7852230" cy="133773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C6FF7762-B9EE-4484-A102-9E42D1E7BDC6}"/>
              </a:ext>
            </a:extLst>
          </p:cNvPr>
          <p:cNvSpPr>
            <a:spLocks noGrp="1"/>
          </p:cNvSpPr>
          <p:nvPr>
            <p:ph type="pic" sz="quarter" idx="16"/>
          </p:nvPr>
        </p:nvSpPr>
        <p:spPr>
          <a:xfrm>
            <a:off x="948762" y="2437441"/>
            <a:ext cx="1498621" cy="3170464"/>
          </a:xfrm>
          <a:custGeom>
            <a:avLst/>
            <a:gdLst>
              <a:gd name="connsiteX0" fmla="*/ 292711 w 2228850"/>
              <a:gd name="connsiteY0" fmla="*/ 0 h 4715328"/>
              <a:gd name="connsiteX1" fmla="*/ 1936139 w 2228850"/>
              <a:gd name="connsiteY1" fmla="*/ 0 h 4715328"/>
              <a:gd name="connsiteX2" fmla="*/ 2228850 w 2228850"/>
              <a:gd name="connsiteY2" fmla="*/ 292711 h 4715328"/>
              <a:gd name="connsiteX3" fmla="*/ 2228850 w 2228850"/>
              <a:gd name="connsiteY3" fmla="*/ 1312585 h 4715328"/>
              <a:gd name="connsiteX4" fmla="*/ 2228850 w 2228850"/>
              <a:gd name="connsiteY4" fmla="*/ 1463517 h 4715328"/>
              <a:gd name="connsiteX5" fmla="*/ 2228850 w 2228850"/>
              <a:gd name="connsiteY5" fmla="*/ 2373697 h 4715328"/>
              <a:gd name="connsiteX6" fmla="*/ 2228850 w 2228850"/>
              <a:gd name="connsiteY6" fmla="*/ 2483391 h 4715328"/>
              <a:gd name="connsiteX7" fmla="*/ 2228850 w 2228850"/>
              <a:gd name="connsiteY7" fmla="*/ 3251811 h 4715328"/>
              <a:gd name="connsiteX8" fmla="*/ 2228850 w 2228850"/>
              <a:gd name="connsiteY8" fmla="*/ 3544503 h 4715328"/>
              <a:gd name="connsiteX9" fmla="*/ 2228850 w 2228850"/>
              <a:gd name="connsiteY9" fmla="*/ 4422617 h 4715328"/>
              <a:gd name="connsiteX10" fmla="*/ 1936139 w 2228850"/>
              <a:gd name="connsiteY10" fmla="*/ 4715328 h 4715328"/>
              <a:gd name="connsiteX11" fmla="*/ 292711 w 2228850"/>
              <a:gd name="connsiteY11" fmla="*/ 4715328 h 4715328"/>
              <a:gd name="connsiteX12" fmla="*/ 0 w 2228850"/>
              <a:gd name="connsiteY12" fmla="*/ 4422617 h 4715328"/>
              <a:gd name="connsiteX13" fmla="*/ 0 w 2228850"/>
              <a:gd name="connsiteY13" fmla="*/ 3544503 h 4715328"/>
              <a:gd name="connsiteX14" fmla="*/ 0 w 2228850"/>
              <a:gd name="connsiteY14" fmla="*/ 3251811 h 4715328"/>
              <a:gd name="connsiteX15" fmla="*/ 0 w 2228850"/>
              <a:gd name="connsiteY15" fmla="*/ 2483391 h 4715328"/>
              <a:gd name="connsiteX16" fmla="*/ 0 w 2228850"/>
              <a:gd name="connsiteY16" fmla="*/ 2373697 h 4715328"/>
              <a:gd name="connsiteX17" fmla="*/ 0 w 2228850"/>
              <a:gd name="connsiteY17" fmla="*/ 1463517 h 4715328"/>
              <a:gd name="connsiteX18" fmla="*/ 0 w 2228850"/>
              <a:gd name="connsiteY18" fmla="*/ 1312585 h 4715328"/>
              <a:gd name="connsiteX19" fmla="*/ 0 w 2228850"/>
              <a:gd name="connsiteY19" fmla="*/ 292711 h 4715328"/>
              <a:gd name="connsiteX20" fmla="*/ 292711 w 2228850"/>
              <a:gd name="connsiteY20" fmla="*/ 0 h 471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8850" h="4715328">
                <a:moveTo>
                  <a:pt x="292711" y="0"/>
                </a:moveTo>
                <a:lnTo>
                  <a:pt x="1936139" y="0"/>
                </a:lnTo>
                <a:cubicBezTo>
                  <a:pt x="2097799" y="0"/>
                  <a:pt x="2228850" y="131051"/>
                  <a:pt x="2228850" y="292711"/>
                </a:cubicBezTo>
                <a:lnTo>
                  <a:pt x="2228850" y="1312585"/>
                </a:lnTo>
                <a:lnTo>
                  <a:pt x="2228850" y="1463517"/>
                </a:lnTo>
                <a:lnTo>
                  <a:pt x="2228850" y="2373697"/>
                </a:lnTo>
                <a:lnTo>
                  <a:pt x="2228850" y="2483391"/>
                </a:lnTo>
                <a:lnTo>
                  <a:pt x="2228850" y="3251811"/>
                </a:lnTo>
                <a:lnTo>
                  <a:pt x="2228850" y="3544503"/>
                </a:lnTo>
                <a:lnTo>
                  <a:pt x="2228850" y="4422617"/>
                </a:lnTo>
                <a:cubicBezTo>
                  <a:pt x="2228850" y="4584277"/>
                  <a:pt x="2097799" y="4715328"/>
                  <a:pt x="1936139" y="4715328"/>
                </a:cubicBezTo>
                <a:lnTo>
                  <a:pt x="292711" y="4715328"/>
                </a:lnTo>
                <a:cubicBezTo>
                  <a:pt x="131051" y="4715328"/>
                  <a:pt x="0" y="4584277"/>
                  <a:pt x="0" y="4422617"/>
                </a:cubicBezTo>
                <a:lnTo>
                  <a:pt x="0" y="3544503"/>
                </a:lnTo>
                <a:lnTo>
                  <a:pt x="0" y="3251811"/>
                </a:lnTo>
                <a:lnTo>
                  <a:pt x="0" y="2483391"/>
                </a:lnTo>
                <a:lnTo>
                  <a:pt x="0" y="2373697"/>
                </a:lnTo>
                <a:lnTo>
                  <a:pt x="0" y="1463517"/>
                </a:lnTo>
                <a:lnTo>
                  <a:pt x="0" y="1312585"/>
                </a:lnTo>
                <a:lnTo>
                  <a:pt x="0" y="292711"/>
                </a:lnTo>
                <a:cubicBezTo>
                  <a:pt x="0" y="131051"/>
                  <a:pt x="131051" y="0"/>
                  <a:pt x="292711" y="0"/>
                </a:cubicBezTo>
                <a:close/>
              </a:path>
            </a:pathLst>
          </a:custGeom>
        </p:spPr>
      </p:sp>
      <p:pic>
        <p:nvPicPr>
          <p:cNvPr id="20" name="Picture 19">
            <a:extLst>
              <a:ext uri="{FF2B5EF4-FFF2-40B4-BE49-F238E27FC236}">
                <a16:creationId xmlns:a16="http://schemas.microsoft.com/office/drawing/2014/main" id="{76E51280-1699-4B49-A7AC-92CDF67FD9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115" y="2348419"/>
            <a:ext cx="1659917" cy="3348508"/>
          </a:xfrm>
          <a:prstGeom prst="rect">
            <a:avLst/>
          </a:prstGeom>
        </p:spPr>
      </p:pic>
      <p:sp>
        <p:nvSpPr>
          <p:cNvPr id="22" name="Text Placeholder 25">
            <a:extLst>
              <a:ext uri="{FF2B5EF4-FFF2-40B4-BE49-F238E27FC236}">
                <a16:creationId xmlns:a16="http://schemas.microsoft.com/office/drawing/2014/main" id="{B7AF38C7-71B0-413C-BE2F-76D5591C5664}"/>
              </a:ext>
            </a:extLst>
          </p:cNvPr>
          <p:cNvSpPr>
            <a:spLocks noGrp="1"/>
          </p:cNvSpPr>
          <p:nvPr>
            <p:ph type="body" sz="quarter" idx="23" hasCustomPrompt="1"/>
          </p:nvPr>
        </p:nvSpPr>
        <p:spPr>
          <a:xfrm>
            <a:off x="868115" y="669837"/>
            <a:ext cx="7389219" cy="632267"/>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23" name="Text Placeholder 76">
            <a:extLst>
              <a:ext uri="{FF2B5EF4-FFF2-40B4-BE49-F238E27FC236}">
                <a16:creationId xmlns:a16="http://schemas.microsoft.com/office/drawing/2014/main" id="{2F31E197-534D-49F7-8FDF-DB9A597CE54C}"/>
              </a:ext>
            </a:extLst>
          </p:cNvPr>
          <p:cNvSpPr>
            <a:spLocks noGrp="1"/>
          </p:cNvSpPr>
          <p:nvPr>
            <p:ph type="body" sz="quarter" idx="27" hasCustomPrompt="1"/>
          </p:nvPr>
        </p:nvSpPr>
        <p:spPr>
          <a:xfrm>
            <a:off x="5013337" y="1600200"/>
            <a:ext cx="6021375" cy="2320671"/>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24" name="Text Placeholder 7">
            <a:extLst>
              <a:ext uri="{FF2B5EF4-FFF2-40B4-BE49-F238E27FC236}">
                <a16:creationId xmlns:a16="http://schemas.microsoft.com/office/drawing/2014/main" id="{DCC87E4B-08B3-45FD-B7EF-2581877E2665}"/>
              </a:ext>
            </a:extLst>
          </p:cNvPr>
          <p:cNvSpPr>
            <a:spLocks noGrp="1"/>
          </p:cNvSpPr>
          <p:nvPr>
            <p:ph type="body" sz="quarter" idx="28" hasCustomPrompt="1"/>
          </p:nvPr>
        </p:nvSpPr>
        <p:spPr>
          <a:xfrm>
            <a:off x="5013337" y="4745541"/>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5" name="Text Placeholder 20">
            <a:extLst>
              <a:ext uri="{FF2B5EF4-FFF2-40B4-BE49-F238E27FC236}">
                <a16:creationId xmlns:a16="http://schemas.microsoft.com/office/drawing/2014/main" id="{1DA8535F-DC52-4572-BDD6-082621A61C7C}"/>
              </a:ext>
            </a:extLst>
          </p:cNvPr>
          <p:cNvSpPr>
            <a:spLocks noGrp="1"/>
          </p:cNvSpPr>
          <p:nvPr>
            <p:ph type="body" sz="quarter" idx="29" hasCustomPrompt="1"/>
          </p:nvPr>
        </p:nvSpPr>
        <p:spPr>
          <a:xfrm>
            <a:off x="5013337" y="5093203"/>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6" name="Text Placeholder 7">
            <a:extLst>
              <a:ext uri="{FF2B5EF4-FFF2-40B4-BE49-F238E27FC236}">
                <a16:creationId xmlns:a16="http://schemas.microsoft.com/office/drawing/2014/main" id="{48B32BD1-DDD3-48DF-967F-E9024F83C80B}"/>
              </a:ext>
            </a:extLst>
          </p:cNvPr>
          <p:cNvSpPr>
            <a:spLocks noGrp="1"/>
          </p:cNvSpPr>
          <p:nvPr>
            <p:ph type="body" sz="quarter" idx="32" hasCustomPrompt="1"/>
          </p:nvPr>
        </p:nvSpPr>
        <p:spPr>
          <a:xfrm>
            <a:off x="10080637" y="4724110"/>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7" name="Text Placeholder 20">
            <a:extLst>
              <a:ext uri="{FF2B5EF4-FFF2-40B4-BE49-F238E27FC236}">
                <a16:creationId xmlns:a16="http://schemas.microsoft.com/office/drawing/2014/main" id="{C21FF462-3DB2-437B-AF3A-DB79CC178C53}"/>
              </a:ext>
            </a:extLst>
          </p:cNvPr>
          <p:cNvSpPr>
            <a:spLocks noGrp="1"/>
          </p:cNvSpPr>
          <p:nvPr>
            <p:ph type="body" sz="quarter" idx="33" hasCustomPrompt="1"/>
          </p:nvPr>
        </p:nvSpPr>
        <p:spPr>
          <a:xfrm>
            <a:off x="7546987" y="508577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8" name="Text Placeholder 20">
            <a:extLst>
              <a:ext uri="{FF2B5EF4-FFF2-40B4-BE49-F238E27FC236}">
                <a16:creationId xmlns:a16="http://schemas.microsoft.com/office/drawing/2014/main" id="{904353DF-388D-4596-8688-0527F692A609}"/>
              </a:ext>
            </a:extLst>
          </p:cNvPr>
          <p:cNvSpPr>
            <a:spLocks noGrp="1"/>
          </p:cNvSpPr>
          <p:nvPr>
            <p:ph type="body" sz="quarter" idx="34" hasCustomPrompt="1"/>
          </p:nvPr>
        </p:nvSpPr>
        <p:spPr>
          <a:xfrm>
            <a:off x="10080637" y="5085775"/>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9" name="Text Placeholder 7">
            <a:extLst>
              <a:ext uri="{FF2B5EF4-FFF2-40B4-BE49-F238E27FC236}">
                <a16:creationId xmlns:a16="http://schemas.microsoft.com/office/drawing/2014/main" id="{635E1052-1FE7-41A7-A05D-C17D016E0302}"/>
              </a:ext>
            </a:extLst>
          </p:cNvPr>
          <p:cNvSpPr>
            <a:spLocks noGrp="1"/>
          </p:cNvSpPr>
          <p:nvPr>
            <p:ph type="body" sz="quarter" idx="35" hasCustomPrompt="1"/>
          </p:nvPr>
        </p:nvSpPr>
        <p:spPr>
          <a:xfrm>
            <a:off x="7546987" y="4726203"/>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Tree>
    <p:extLst>
      <p:ext uri="{BB962C8B-B14F-4D97-AF65-F5344CB8AC3E}">
        <p14:creationId xmlns:p14="http://schemas.microsoft.com/office/powerpoint/2010/main" val="377448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ic &amp; 2 Point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2177D998-3602-4B2B-9E47-0F8185858512}"/>
              </a:ext>
            </a:extLst>
          </p:cNvPr>
          <p:cNvSpPr>
            <a:spLocks noGrp="1"/>
          </p:cNvSpPr>
          <p:nvPr>
            <p:ph type="pic" sz="quarter" idx="10"/>
          </p:nvPr>
        </p:nvSpPr>
        <p:spPr>
          <a:xfrm>
            <a:off x="1" y="3520440"/>
            <a:ext cx="5484064" cy="3337559"/>
          </a:xfrm>
          <a:custGeom>
            <a:avLst/>
            <a:gdLst>
              <a:gd name="connsiteX0" fmla="*/ 0 w 5484064"/>
              <a:gd name="connsiteY0" fmla="*/ 0 h 3337559"/>
              <a:gd name="connsiteX1" fmla="*/ 5484064 w 5484064"/>
              <a:gd name="connsiteY1" fmla="*/ 0 h 3337559"/>
              <a:gd name="connsiteX2" fmla="*/ 5484064 w 5484064"/>
              <a:gd name="connsiteY2" fmla="*/ 3337559 h 3337559"/>
              <a:gd name="connsiteX3" fmla="*/ 0 w 5484064"/>
              <a:gd name="connsiteY3" fmla="*/ 3337559 h 3337559"/>
            </a:gdLst>
            <a:ahLst/>
            <a:cxnLst>
              <a:cxn ang="0">
                <a:pos x="connsiteX0" y="connsiteY0"/>
              </a:cxn>
              <a:cxn ang="0">
                <a:pos x="connsiteX1" y="connsiteY1"/>
              </a:cxn>
              <a:cxn ang="0">
                <a:pos x="connsiteX2" y="connsiteY2"/>
              </a:cxn>
              <a:cxn ang="0">
                <a:pos x="connsiteX3" y="connsiteY3"/>
              </a:cxn>
            </a:cxnLst>
            <a:rect l="l" t="t" r="r" b="b"/>
            <a:pathLst>
              <a:path w="5484064" h="3337559">
                <a:moveTo>
                  <a:pt x="0" y="0"/>
                </a:moveTo>
                <a:lnTo>
                  <a:pt x="5484064" y="0"/>
                </a:lnTo>
                <a:lnTo>
                  <a:pt x="5484064" y="3337559"/>
                </a:lnTo>
                <a:lnTo>
                  <a:pt x="0" y="3337559"/>
                </a:lnTo>
                <a:close/>
              </a:path>
            </a:pathLst>
          </a:custGeom>
        </p:spPr>
      </p:sp>
      <p:sp>
        <p:nvSpPr>
          <p:cNvPr id="18" name="Text Placeholder 25">
            <a:extLst>
              <a:ext uri="{FF2B5EF4-FFF2-40B4-BE49-F238E27FC236}">
                <a16:creationId xmlns:a16="http://schemas.microsoft.com/office/drawing/2014/main" id="{5967B535-CCD0-4FE9-A526-15A23F70F976}"/>
              </a:ext>
            </a:extLst>
          </p:cNvPr>
          <p:cNvSpPr>
            <a:spLocks noGrp="1"/>
          </p:cNvSpPr>
          <p:nvPr>
            <p:ph type="body" sz="quarter" idx="23" hasCustomPrompt="1"/>
          </p:nvPr>
        </p:nvSpPr>
        <p:spPr>
          <a:xfrm>
            <a:off x="833643" y="442785"/>
            <a:ext cx="10271761" cy="604965"/>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19" name="Text Placeholder 76">
            <a:extLst>
              <a:ext uri="{FF2B5EF4-FFF2-40B4-BE49-F238E27FC236}">
                <a16:creationId xmlns:a16="http://schemas.microsoft.com/office/drawing/2014/main" id="{C6D05880-D786-48B4-95BA-C9ACE92713B2}"/>
              </a:ext>
            </a:extLst>
          </p:cNvPr>
          <p:cNvSpPr>
            <a:spLocks noGrp="1"/>
          </p:cNvSpPr>
          <p:nvPr>
            <p:ph type="body" sz="quarter" idx="27" hasCustomPrompt="1"/>
          </p:nvPr>
        </p:nvSpPr>
        <p:spPr>
          <a:xfrm>
            <a:off x="833643" y="1120323"/>
            <a:ext cx="10271760" cy="2155757"/>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
        <p:nvSpPr>
          <p:cNvPr id="20" name="Text Placeholder 7">
            <a:extLst>
              <a:ext uri="{FF2B5EF4-FFF2-40B4-BE49-F238E27FC236}">
                <a16:creationId xmlns:a16="http://schemas.microsoft.com/office/drawing/2014/main" id="{D08F765D-3CEF-423C-9081-97961927B2FA}"/>
              </a:ext>
            </a:extLst>
          </p:cNvPr>
          <p:cNvSpPr>
            <a:spLocks noGrp="1"/>
          </p:cNvSpPr>
          <p:nvPr>
            <p:ph type="body" sz="quarter" idx="38" hasCustomPrompt="1"/>
          </p:nvPr>
        </p:nvSpPr>
        <p:spPr>
          <a:xfrm>
            <a:off x="6068225" y="4466060"/>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21" name="Text Placeholder 20">
            <a:extLst>
              <a:ext uri="{FF2B5EF4-FFF2-40B4-BE49-F238E27FC236}">
                <a16:creationId xmlns:a16="http://schemas.microsoft.com/office/drawing/2014/main" id="{903F97CA-4BF7-4921-B698-EFC0CEF7CD85}"/>
              </a:ext>
            </a:extLst>
          </p:cNvPr>
          <p:cNvSpPr>
            <a:spLocks noGrp="1"/>
          </p:cNvSpPr>
          <p:nvPr>
            <p:ph type="body" sz="quarter" idx="39" hasCustomPrompt="1"/>
          </p:nvPr>
        </p:nvSpPr>
        <p:spPr>
          <a:xfrm>
            <a:off x="6068225" y="4813723"/>
            <a:ext cx="2594940" cy="1239416"/>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22" name="Text Placeholder 7">
            <a:extLst>
              <a:ext uri="{FF2B5EF4-FFF2-40B4-BE49-F238E27FC236}">
                <a16:creationId xmlns:a16="http://schemas.microsoft.com/office/drawing/2014/main" id="{409A6153-5F23-478F-BD1E-BF3A8D912114}"/>
              </a:ext>
            </a:extLst>
          </p:cNvPr>
          <p:cNvSpPr>
            <a:spLocks noGrp="1"/>
          </p:cNvSpPr>
          <p:nvPr>
            <p:ph type="body" sz="quarter" idx="40" hasCustomPrompt="1"/>
          </p:nvPr>
        </p:nvSpPr>
        <p:spPr>
          <a:xfrm>
            <a:off x="7127570" y="3834479"/>
            <a:ext cx="476250" cy="476250"/>
          </a:xfrm>
          <a:prstGeom prst="rect">
            <a:avLst/>
          </a:prstGeom>
        </p:spPr>
        <p:txBody>
          <a:bodyPr/>
          <a:lstStyle>
            <a:lvl1pPr algn="ctr">
              <a:buNone/>
              <a:defRPr b="1">
                <a:solidFill>
                  <a:srgbClr val="0046AD"/>
                </a:solidFill>
                <a:latin typeface="+mj-lt"/>
              </a:defRPr>
            </a:lvl1pPr>
          </a:lstStyle>
          <a:p>
            <a:pPr lvl="0"/>
            <a:r>
              <a:rPr lang="en-US" dirty="0"/>
              <a:t>1</a:t>
            </a:r>
          </a:p>
        </p:txBody>
      </p:sp>
      <p:sp>
        <p:nvSpPr>
          <p:cNvPr id="23" name="Text Placeholder 7">
            <a:extLst>
              <a:ext uri="{FF2B5EF4-FFF2-40B4-BE49-F238E27FC236}">
                <a16:creationId xmlns:a16="http://schemas.microsoft.com/office/drawing/2014/main" id="{5DFE523B-0D48-4A3E-88F9-DD56B0F8C193}"/>
              </a:ext>
            </a:extLst>
          </p:cNvPr>
          <p:cNvSpPr>
            <a:spLocks noGrp="1"/>
          </p:cNvSpPr>
          <p:nvPr>
            <p:ph type="body" sz="quarter" idx="41" hasCustomPrompt="1"/>
          </p:nvPr>
        </p:nvSpPr>
        <p:spPr>
          <a:xfrm>
            <a:off x="9037161" y="4466059"/>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24" name="Text Placeholder 20">
            <a:extLst>
              <a:ext uri="{FF2B5EF4-FFF2-40B4-BE49-F238E27FC236}">
                <a16:creationId xmlns:a16="http://schemas.microsoft.com/office/drawing/2014/main" id="{E4443E95-0949-458C-B4C5-E1339B30D912}"/>
              </a:ext>
            </a:extLst>
          </p:cNvPr>
          <p:cNvSpPr>
            <a:spLocks noGrp="1"/>
          </p:cNvSpPr>
          <p:nvPr>
            <p:ph type="body" sz="quarter" idx="42" hasCustomPrompt="1"/>
          </p:nvPr>
        </p:nvSpPr>
        <p:spPr>
          <a:xfrm>
            <a:off x="9037161" y="4813722"/>
            <a:ext cx="2594940" cy="1239416"/>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25" name="Text Placeholder 7">
            <a:extLst>
              <a:ext uri="{FF2B5EF4-FFF2-40B4-BE49-F238E27FC236}">
                <a16:creationId xmlns:a16="http://schemas.microsoft.com/office/drawing/2014/main" id="{44F691F6-0F44-456B-9F59-9FCC51A8347C}"/>
              </a:ext>
            </a:extLst>
          </p:cNvPr>
          <p:cNvSpPr>
            <a:spLocks noGrp="1"/>
          </p:cNvSpPr>
          <p:nvPr>
            <p:ph type="body" sz="quarter" idx="43" hasCustomPrompt="1"/>
          </p:nvPr>
        </p:nvSpPr>
        <p:spPr>
          <a:xfrm>
            <a:off x="10096506" y="3834478"/>
            <a:ext cx="476250" cy="476250"/>
          </a:xfrm>
          <a:prstGeom prst="rect">
            <a:avLst/>
          </a:prstGeom>
        </p:spPr>
        <p:txBody>
          <a:bodyPr/>
          <a:lstStyle>
            <a:lvl1pPr algn="ctr">
              <a:buNone/>
              <a:defRPr b="1">
                <a:solidFill>
                  <a:srgbClr val="0046AD"/>
                </a:solidFill>
                <a:latin typeface="+mj-lt"/>
              </a:defRPr>
            </a:lvl1pPr>
          </a:lstStyle>
          <a:p>
            <a:pPr lvl="0"/>
            <a:r>
              <a:rPr lang="en-US" dirty="0"/>
              <a:t>2</a:t>
            </a:r>
          </a:p>
        </p:txBody>
      </p:sp>
      <p:sp>
        <p:nvSpPr>
          <p:cNvPr id="16" name="Rectangle 15">
            <a:extLst>
              <a:ext uri="{FF2B5EF4-FFF2-40B4-BE49-F238E27FC236}">
                <a16:creationId xmlns:a16="http://schemas.microsoft.com/office/drawing/2014/main" id="{E7E92BF7-3069-4548-B630-9E07B0A6F45E}"/>
              </a:ext>
            </a:extLst>
          </p:cNvPr>
          <p:cNvSpPr/>
          <p:nvPr userDrawn="1"/>
        </p:nvSpPr>
        <p:spPr>
          <a:xfrm>
            <a:off x="0" y="3368040"/>
            <a:ext cx="12192000" cy="152400"/>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4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Inser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98DCB9-0053-4B7A-82B5-8F53CCCC79EF}"/>
              </a:ext>
            </a:extLst>
          </p:cNvPr>
          <p:cNvGrpSpPr/>
          <p:nvPr userDrawn="1"/>
        </p:nvGrpSpPr>
        <p:grpSpPr>
          <a:xfrm>
            <a:off x="117662" y="2552398"/>
            <a:ext cx="5799044" cy="1728027"/>
            <a:chOff x="507128" y="2767280"/>
            <a:chExt cx="5799044" cy="1728027"/>
          </a:xfrm>
        </p:grpSpPr>
        <p:sp>
          <p:nvSpPr>
            <p:cNvPr id="12" name="TextBox 11">
              <a:extLst>
                <a:ext uri="{FF2B5EF4-FFF2-40B4-BE49-F238E27FC236}">
                  <a16:creationId xmlns:a16="http://schemas.microsoft.com/office/drawing/2014/main" id="{F2A5BC73-FAC8-474F-9D5F-D299603292A0}"/>
                </a:ext>
              </a:extLst>
            </p:cNvPr>
            <p:cNvSpPr txBox="1"/>
            <p:nvPr/>
          </p:nvSpPr>
          <p:spPr>
            <a:xfrm>
              <a:off x="507129" y="2767280"/>
              <a:ext cx="5765426" cy="1200329"/>
            </a:xfrm>
            <a:prstGeom prst="rect">
              <a:avLst/>
            </a:prstGeom>
            <a:noFill/>
          </p:spPr>
          <p:txBody>
            <a:bodyPr wrap="square" rtlCol="0">
              <a:spAutoFit/>
            </a:bodyPr>
            <a:lstStyle/>
            <a:p>
              <a:pPr algn="ctr"/>
              <a:r>
                <a:rPr lang="en-US" sz="3600" b="1" dirty="0">
                  <a:solidFill>
                    <a:schemeClr val="bg1"/>
                  </a:solidFill>
                  <a:latin typeface="Leelawadee" panose="020B0502040204020203" pitchFamily="34" charset="-34"/>
                  <a:ea typeface="Roboto" panose="02000000000000000000" pitchFamily="2" charset="0"/>
                  <a:cs typeface="Leelawadee" panose="020B0502040204020203" pitchFamily="34" charset="-34"/>
                </a:rPr>
                <a:t>OHIO EPA Presentation  Template</a:t>
              </a:r>
            </a:p>
          </p:txBody>
        </p:sp>
        <p:sp>
          <p:nvSpPr>
            <p:cNvPr id="13" name="Rectangle 12">
              <a:extLst>
                <a:ext uri="{FF2B5EF4-FFF2-40B4-BE49-F238E27FC236}">
                  <a16:creationId xmlns:a16="http://schemas.microsoft.com/office/drawing/2014/main" id="{EAA52BA2-13EE-47B7-B58F-4078235CA581}"/>
                </a:ext>
              </a:extLst>
            </p:cNvPr>
            <p:cNvSpPr/>
            <p:nvPr/>
          </p:nvSpPr>
          <p:spPr>
            <a:xfrm>
              <a:off x="507128" y="4156753"/>
              <a:ext cx="5799044" cy="338554"/>
            </a:xfrm>
            <a:prstGeom prst="rect">
              <a:avLst/>
            </a:prstGeom>
          </p:spPr>
          <p:txBody>
            <a:bodyPr wrap="square">
              <a:spAutoFit/>
            </a:bodyPr>
            <a:lstStyle/>
            <a:p>
              <a:pPr algn="ctr"/>
              <a:r>
                <a:rPr lang="en-US" sz="1600" spc="300" dirty="0">
                  <a:solidFill>
                    <a:schemeClr val="bg1"/>
                  </a:solidFill>
                  <a:ea typeface="Open Sans" panose="020B0606030504020204" pitchFamily="34" charset="0"/>
                  <a:cs typeface="Open Sans" panose="020B0606030504020204" pitchFamily="34" charset="0"/>
                </a:rPr>
                <a:t>Ohio EPA Presentation Template</a:t>
              </a:r>
            </a:p>
          </p:txBody>
        </p:sp>
      </p:grpSp>
      <p:sp>
        <p:nvSpPr>
          <p:cNvPr id="6" name="Rectangle 5">
            <a:extLst>
              <a:ext uri="{FF2B5EF4-FFF2-40B4-BE49-F238E27FC236}">
                <a16:creationId xmlns:a16="http://schemas.microsoft.com/office/drawing/2014/main" id="{1F9B5125-DBC5-495E-9390-380560E96030}"/>
              </a:ext>
            </a:extLst>
          </p:cNvPr>
          <p:cNvSpPr/>
          <p:nvPr userDrawn="1"/>
        </p:nvSpPr>
        <p:spPr>
          <a:xfrm>
            <a:off x="0" y="4233768"/>
            <a:ext cx="12192000" cy="1884188"/>
          </a:xfrm>
          <a:prstGeom prst="rect">
            <a:avLst/>
          </a:prstGeom>
          <a:solidFill>
            <a:srgbClr val="0046AD"/>
          </a:solidFill>
          <a:ln>
            <a:solidFill>
              <a:srgbClr val="51A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a:extLst>
              <a:ext uri="{FF2B5EF4-FFF2-40B4-BE49-F238E27FC236}">
                <a16:creationId xmlns:a16="http://schemas.microsoft.com/office/drawing/2014/main" id="{B4A73C84-E26E-45E3-8829-B6D622712183}"/>
              </a:ext>
            </a:extLst>
          </p:cNvPr>
          <p:cNvSpPr>
            <a:spLocks noGrp="1"/>
          </p:cNvSpPr>
          <p:nvPr>
            <p:ph type="chart" sz="quarter" idx="10"/>
          </p:nvPr>
        </p:nvSpPr>
        <p:spPr>
          <a:xfrm>
            <a:off x="851016" y="690879"/>
            <a:ext cx="4906963" cy="3286125"/>
          </a:xfrm>
          <a:prstGeom prst="rect">
            <a:avLst/>
          </a:prstGeom>
        </p:spPr>
        <p:txBody>
          <a:bodyPr/>
          <a:lstStyle/>
          <a:p>
            <a:endParaRPr lang="en-US"/>
          </a:p>
        </p:txBody>
      </p:sp>
      <p:sp>
        <p:nvSpPr>
          <p:cNvPr id="26" name="Text Placeholder 25">
            <a:extLst>
              <a:ext uri="{FF2B5EF4-FFF2-40B4-BE49-F238E27FC236}">
                <a16:creationId xmlns:a16="http://schemas.microsoft.com/office/drawing/2014/main" id="{A72E7934-0374-4C69-B7F2-C52B5985605C}"/>
              </a:ext>
            </a:extLst>
          </p:cNvPr>
          <p:cNvSpPr>
            <a:spLocks noGrp="1"/>
          </p:cNvSpPr>
          <p:nvPr>
            <p:ph type="body" sz="quarter" idx="23" hasCustomPrompt="1"/>
          </p:nvPr>
        </p:nvSpPr>
        <p:spPr>
          <a:xfrm>
            <a:off x="6187160" y="691815"/>
            <a:ext cx="5151400" cy="622636"/>
          </a:xfrm>
          <a:prstGeom prst="rect">
            <a:avLst/>
          </a:prstGeom>
        </p:spPr>
        <p:txBody>
          <a:bodyPr/>
          <a:lstStyle>
            <a:lvl1pPr marL="0" indent="0" algn="l">
              <a:lnSpc>
                <a:spcPct val="100000"/>
              </a:lnSpc>
              <a:spcBef>
                <a:spcPts val="0"/>
              </a:spcBef>
              <a:buNone/>
              <a:defRPr sz="2400" b="1">
                <a:latin typeface="+mj-lt"/>
              </a:defRPr>
            </a:lvl1pPr>
          </a:lstStyle>
          <a:p>
            <a:pPr lvl="0"/>
            <a:r>
              <a:rPr lang="en-US" dirty="0"/>
              <a:t>Title</a:t>
            </a:r>
          </a:p>
        </p:txBody>
      </p:sp>
      <p:sp>
        <p:nvSpPr>
          <p:cNvPr id="27" name="Text Placeholder 76">
            <a:extLst>
              <a:ext uri="{FF2B5EF4-FFF2-40B4-BE49-F238E27FC236}">
                <a16:creationId xmlns:a16="http://schemas.microsoft.com/office/drawing/2014/main" id="{B87B362A-342D-4A0F-BD60-8AB590B0E6CB}"/>
              </a:ext>
            </a:extLst>
          </p:cNvPr>
          <p:cNvSpPr>
            <a:spLocks noGrp="1"/>
          </p:cNvSpPr>
          <p:nvPr>
            <p:ph type="body" sz="quarter" idx="27" hasCustomPrompt="1"/>
          </p:nvPr>
        </p:nvSpPr>
        <p:spPr>
          <a:xfrm>
            <a:off x="6177113" y="1465498"/>
            <a:ext cx="5161447" cy="2511506"/>
          </a:xfrm>
          <a:prstGeom prst="rect">
            <a:avLst/>
          </a:prstGeom>
        </p:spPr>
        <p:txBody>
          <a:bodyPr/>
          <a:lstStyle>
            <a:lvl1pPr marL="0" indent="0" algn="l">
              <a:lnSpc>
                <a:spcPct val="100000"/>
              </a:lnSpc>
              <a:spcBef>
                <a:spcPts val="0"/>
              </a:spcBef>
              <a:buNone/>
              <a:defRPr sz="1200">
                <a:latin typeface="+mn-lt"/>
              </a:defRPr>
            </a:lvl1pPr>
          </a:lstStyle>
          <a:p>
            <a:pPr lvl="0"/>
            <a:r>
              <a:rPr lang="en-US" dirty="0"/>
              <a:t>Content</a:t>
            </a:r>
          </a:p>
        </p:txBody>
      </p:sp>
      <p:sp>
        <p:nvSpPr>
          <p:cNvPr id="34" name="Text Placeholder 7">
            <a:extLst>
              <a:ext uri="{FF2B5EF4-FFF2-40B4-BE49-F238E27FC236}">
                <a16:creationId xmlns:a16="http://schemas.microsoft.com/office/drawing/2014/main" id="{38D92F25-A8F9-4A48-9C86-EE725FEA3F14}"/>
              </a:ext>
            </a:extLst>
          </p:cNvPr>
          <p:cNvSpPr>
            <a:spLocks noGrp="1"/>
          </p:cNvSpPr>
          <p:nvPr>
            <p:ph type="body" sz="quarter" idx="38" hasCustomPrompt="1"/>
          </p:nvPr>
        </p:nvSpPr>
        <p:spPr>
          <a:xfrm>
            <a:off x="1270984" y="4573329"/>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35" name="Text Placeholder 20">
            <a:extLst>
              <a:ext uri="{FF2B5EF4-FFF2-40B4-BE49-F238E27FC236}">
                <a16:creationId xmlns:a16="http://schemas.microsoft.com/office/drawing/2014/main" id="{CA6C7BBE-4224-470C-8204-A0718C9B4877}"/>
              </a:ext>
            </a:extLst>
          </p:cNvPr>
          <p:cNvSpPr>
            <a:spLocks noGrp="1"/>
          </p:cNvSpPr>
          <p:nvPr>
            <p:ph type="body" sz="quarter" idx="39" hasCustomPrompt="1"/>
          </p:nvPr>
        </p:nvSpPr>
        <p:spPr>
          <a:xfrm>
            <a:off x="1270984" y="4920992"/>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36" name="Text Placeholder 7">
            <a:extLst>
              <a:ext uri="{FF2B5EF4-FFF2-40B4-BE49-F238E27FC236}">
                <a16:creationId xmlns:a16="http://schemas.microsoft.com/office/drawing/2014/main" id="{57EF8C59-01D4-4329-9611-2B6373F6BF7F}"/>
              </a:ext>
            </a:extLst>
          </p:cNvPr>
          <p:cNvSpPr>
            <a:spLocks noGrp="1"/>
          </p:cNvSpPr>
          <p:nvPr>
            <p:ph type="body" sz="quarter" idx="40" hasCustomPrompt="1"/>
          </p:nvPr>
        </p:nvSpPr>
        <p:spPr>
          <a:xfrm>
            <a:off x="669961" y="4573307"/>
            <a:ext cx="476250" cy="476250"/>
          </a:xfrm>
          <a:prstGeom prst="rect">
            <a:avLst/>
          </a:prstGeom>
        </p:spPr>
        <p:txBody>
          <a:bodyPr/>
          <a:lstStyle>
            <a:lvl1pPr algn="ctr">
              <a:buNone/>
              <a:defRPr b="1">
                <a:solidFill>
                  <a:schemeClr val="bg1"/>
                </a:solidFill>
                <a:latin typeface="+mj-lt"/>
              </a:defRPr>
            </a:lvl1pPr>
          </a:lstStyle>
          <a:p>
            <a:pPr lvl="0"/>
            <a:r>
              <a:rPr lang="en-US" dirty="0"/>
              <a:t>1</a:t>
            </a:r>
          </a:p>
        </p:txBody>
      </p:sp>
      <p:sp>
        <p:nvSpPr>
          <p:cNvPr id="40" name="Text Placeholder 7">
            <a:extLst>
              <a:ext uri="{FF2B5EF4-FFF2-40B4-BE49-F238E27FC236}">
                <a16:creationId xmlns:a16="http://schemas.microsoft.com/office/drawing/2014/main" id="{339A9AB0-D3A2-481D-944C-B677B9B4AA2B}"/>
              </a:ext>
            </a:extLst>
          </p:cNvPr>
          <p:cNvSpPr>
            <a:spLocks noGrp="1"/>
          </p:cNvSpPr>
          <p:nvPr>
            <p:ph type="body" sz="quarter" idx="41" hasCustomPrompt="1"/>
          </p:nvPr>
        </p:nvSpPr>
        <p:spPr>
          <a:xfrm>
            <a:off x="5042899" y="4587616"/>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41" name="Text Placeholder 20">
            <a:extLst>
              <a:ext uri="{FF2B5EF4-FFF2-40B4-BE49-F238E27FC236}">
                <a16:creationId xmlns:a16="http://schemas.microsoft.com/office/drawing/2014/main" id="{79C1E408-12A5-4D95-8383-B36AC8DA8293}"/>
              </a:ext>
            </a:extLst>
          </p:cNvPr>
          <p:cNvSpPr>
            <a:spLocks noGrp="1"/>
          </p:cNvSpPr>
          <p:nvPr>
            <p:ph type="body" sz="quarter" idx="42" hasCustomPrompt="1"/>
          </p:nvPr>
        </p:nvSpPr>
        <p:spPr>
          <a:xfrm>
            <a:off x="5042899" y="4935279"/>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42" name="Text Placeholder 7">
            <a:extLst>
              <a:ext uri="{FF2B5EF4-FFF2-40B4-BE49-F238E27FC236}">
                <a16:creationId xmlns:a16="http://schemas.microsoft.com/office/drawing/2014/main" id="{9CE523F8-4EE5-4B6F-81D2-72358F967FDB}"/>
              </a:ext>
            </a:extLst>
          </p:cNvPr>
          <p:cNvSpPr>
            <a:spLocks noGrp="1"/>
          </p:cNvSpPr>
          <p:nvPr>
            <p:ph type="body" sz="quarter" idx="43" hasCustomPrompt="1"/>
          </p:nvPr>
        </p:nvSpPr>
        <p:spPr>
          <a:xfrm>
            <a:off x="4441876" y="4587594"/>
            <a:ext cx="476250" cy="476250"/>
          </a:xfrm>
          <a:prstGeom prst="rect">
            <a:avLst/>
          </a:prstGeom>
        </p:spPr>
        <p:txBody>
          <a:bodyPr/>
          <a:lstStyle>
            <a:lvl1pPr algn="ctr">
              <a:buNone/>
              <a:defRPr b="1">
                <a:solidFill>
                  <a:schemeClr val="bg1"/>
                </a:solidFill>
                <a:latin typeface="+mj-lt"/>
              </a:defRPr>
            </a:lvl1pPr>
          </a:lstStyle>
          <a:p>
            <a:pPr lvl="0"/>
            <a:r>
              <a:rPr lang="en-US" dirty="0"/>
              <a:t>1</a:t>
            </a:r>
          </a:p>
        </p:txBody>
      </p:sp>
      <p:sp>
        <p:nvSpPr>
          <p:cNvPr id="43" name="Text Placeholder 7">
            <a:extLst>
              <a:ext uri="{FF2B5EF4-FFF2-40B4-BE49-F238E27FC236}">
                <a16:creationId xmlns:a16="http://schemas.microsoft.com/office/drawing/2014/main" id="{E023CB8A-4EBA-477C-97AF-881077237AAE}"/>
              </a:ext>
            </a:extLst>
          </p:cNvPr>
          <p:cNvSpPr>
            <a:spLocks noGrp="1"/>
          </p:cNvSpPr>
          <p:nvPr>
            <p:ph type="body" sz="quarter" idx="44" hasCustomPrompt="1"/>
          </p:nvPr>
        </p:nvSpPr>
        <p:spPr>
          <a:xfrm>
            <a:off x="8795763" y="4601896"/>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44" name="Text Placeholder 20">
            <a:extLst>
              <a:ext uri="{FF2B5EF4-FFF2-40B4-BE49-F238E27FC236}">
                <a16:creationId xmlns:a16="http://schemas.microsoft.com/office/drawing/2014/main" id="{33540457-7DC2-49F6-9981-B3374EEF5C76}"/>
              </a:ext>
            </a:extLst>
          </p:cNvPr>
          <p:cNvSpPr>
            <a:spLocks noGrp="1"/>
          </p:cNvSpPr>
          <p:nvPr>
            <p:ph type="body" sz="quarter" idx="45" hasCustomPrompt="1"/>
          </p:nvPr>
        </p:nvSpPr>
        <p:spPr>
          <a:xfrm>
            <a:off x="8795763" y="4949559"/>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
        <p:nvSpPr>
          <p:cNvPr id="45" name="Text Placeholder 7">
            <a:extLst>
              <a:ext uri="{FF2B5EF4-FFF2-40B4-BE49-F238E27FC236}">
                <a16:creationId xmlns:a16="http://schemas.microsoft.com/office/drawing/2014/main" id="{4BC2FF99-2565-4E60-B01D-8A0E2D7418F7}"/>
              </a:ext>
            </a:extLst>
          </p:cNvPr>
          <p:cNvSpPr>
            <a:spLocks noGrp="1"/>
          </p:cNvSpPr>
          <p:nvPr>
            <p:ph type="body" sz="quarter" idx="46" hasCustomPrompt="1"/>
          </p:nvPr>
        </p:nvSpPr>
        <p:spPr>
          <a:xfrm>
            <a:off x="8194740" y="4601874"/>
            <a:ext cx="476250" cy="476250"/>
          </a:xfrm>
          <a:prstGeom prst="rect">
            <a:avLst/>
          </a:prstGeom>
        </p:spPr>
        <p:txBody>
          <a:bodyPr/>
          <a:lstStyle>
            <a:lvl1pPr algn="ctr">
              <a:buNone/>
              <a:defRPr b="1">
                <a:solidFill>
                  <a:schemeClr val="bg1"/>
                </a:solidFill>
                <a:latin typeface="+mj-lt"/>
              </a:defRPr>
            </a:lvl1pPr>
          </a:lstStyle>
          <a:p>
            <a:pPr lvl="0"/>
            <a:r>
              <a:rPr lang="en-US" dirty="0"/>
              <a:t>1</a:t>
            </a:r>
          </a:p>
        </p:txBody>
      </p:sp>
    </p:spTree>
    <p:extLst>
      <p:ext uri="{BB962C8B-B14F-4D97-AF65-F5344CB8AC3E}">
        <p14:creationId xmlns:p14="http://schemas.microsoft.com/office/powerpoint/2010/main" val="3846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ics &amp; 2 Points">
    <p:spTree>
      <p:nvGrpSpPr>
        <p:cNvPr id="1" name=""/>
        <p:cNvGrpSpPr/>
        <p:nvPr/>
      </p:nvGrpSpPr>
      <p:grpSpPr>
        <a:xfrm>
          <a:off x="0" y="0"/>
          <a:ext cx="0" cy="0"/>
          <a:chOff x="0" y="0"/>
          <a:chExt cx="0" cy="0"/>
        </a:xfrm>
      </p:grpSpPr>
      <p:sp>
        <p:nvSpPr>
          <p:cNvPr id="21" name="Text Placeholder 25">
            <a:extLst>
              <a:ext uri="{FF2B5EF4-FFF2-40B4-BE49-F238E27FC236}">
                <a16:creationId xmlns:a16="http://schemas.microsoft.com/office/drawing/2014/main" id="{A62D16D5-7355-4608-A2B9-7B56FD1B6812}"/>
              </a:ext>
            </a:extLst>
          </p:cNvPr>
          <p:cNvSpPr>
            <a:spLocks noGrp="1"/>
          </p:cNvSpPr>
          <p:nvPr>
            <p:ph type="body" sz="quarter" idx="23" hasCustomPrompt="1"/>
          </p:nvPr>
        </p:nvSpPr>
        <p:spPr>
          <a:xfrm>
            <a:off x="786018" y="442785"/>
            <a:ext cx="5022208" cy="1038353"/>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22" name="Text Placeholder 76">
            <a:extLst>
              <a:ext uri="{FF2B5EF4-FFF2-40B4-BE49-F238E27FC236}">
                <a16:creationId xmlns:a16="http://schemas.microsoft.com/office/drawing/2014/main" id="{1A8C2EED-5022-4E4C-BB18-828F6D24468B}"/>
              </a:ext>
            </a:extLst>
          </p:cNvPr>
          <p:cNvSpPr>
            <a:spLocks noGrp="1"/>
          </p:cNvSpPr>
          <p:nvPr>
            <p:ph type="body" sz="quarter" idx="27" hasCustomPrompt="1"/>
          </p:nvPr>
        </p:nvSpPr>
        <p:spPr>
          <a:xfrm>
            <a:off x="786017" y="1622035"/>
            <a:ext cx="5022208" cy="4548660"/>
          </a:xfrm>
          <a:prstGeom prst="rect">
            <a:avLst/>
          </a:prstGeom>
        </p:spPr>
        <p:txBody>
          <a:bodyPr/>
          <a:lstStyle>
            <a:lvl1pPr marL="0" indent="0" algn="l">
              <a:lnSpc>
                <a:spcPct val="100000"/>
              </a:lnSpc>
              <a:spcBef>
                <a:spcPts val="0"/>
              </a:spcBef>
              <a:buNone/>
              <a:defRPr sz="1200">
                <a:latin typeface="+mn-lt"/>
              </a:defRPr>
            </a:lvl1pPr>
          </a:lstStyle>
          <a:p>
            <a:pPr lvl="0"/>
            <a:r>
              <a:rPr lang="en-US" dirty="0"/>
              <a:t>Content</a:t>
            </a:r>
          </a:p>
        </p:txBody>
      </p:sp>
      <p:sp>
        <p:nvSpPr>
          <p:cNvPr id="23" name="Text Placeholder 7">
            <a:extLst>
              <a:ext uri="{FF2B5EF4-FFF2-40B4-BE49-F238E27FC236}">
                <a16:creationId xmlns:a16="http://schemas.microsoft.com/office/drawing/2014/main" id="{12B79259-F048-4193-A31F-440E0B35E47A}"/>
              </a:ext>
            </a:extLst>
          </p:cNvPr>
          <p:cNvSpPr>
            <a:spLocks noGrp="1"/>
          </p:cNvSpPr>
          <p:nvPr>
            <p:ph type="body" sz="quarter" idx="38" hasCustomPrompt="1"/>
          </p:nvPr>
        </p:nvSpPr>
        <p:spPr>
          <a:xfrm>
            <a:off x="9054312" y="1006627"/>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24" name="Text Placeholder 20">
            <a:extLst>
              <a:ext uri="{FF2B5EF4-FFF2-40B4-BE49-F238E27FC236}">
                <a16:creationId xmlns:a16="http://schemas.microsoft.com/office/drawing/2014/main" id="{083E6486-FF8D-4E95-A36F-850C62F6C8A5}"/>
              </a:ext>
            </a:extLst>
          </p:cNvPr>
          <p:cNvSpPr>
            <a:spLocks noGrp="1"/>
          </p:cNvSpPr>
          <p:nvPr>
            <p:ph type="body" sz="quarter" idx="39" hasCustomPrompt="1"/>
          </p:nvPr>
        </p:nvSpPr>
        <p:spPr>
          <a:xfrm>
            <a:off x="9054312" y="1354290"/>
            <a:ext cx="2594940" cy="1459320"/>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25" name="Text Placeholder 7">
            <a:extLst>
              <a:ext uri="{FF2B5EF4-FFF2-40B4-BE49-F238E27FC236}">
                <a16:creationId xmlns:a16="http://schemas.microsoft.com/office/drawing/2014/main" id="{1695E207-B8AA-46B8-ACAF-7F9F37311D57}"/>
              </a:ext>
            </a:extLst>
          </p:cNvPr>
          <p:cNvSpPr>
            <a:spLocks noGrp="1"/>
          </p:cNvSpPr>
          <p:nvPr>
            <p:ph type="body" sz="quarter" idx="40" hasCustomPrompt="1"/>
          </p:nvPr>
        </p:nvSpPr>
        <p:spPr>
          <a:xfrm>
            <a:off x="10113657" y="375046"/>
            <a:ext cx="476250" cy="476250"/>
          </a:xfrm>
          <a:prstGeom prst="rect">
            <a:avLst/>
          </a:prstGeom>
        </p:spPr>
        <p:txBody>
          <a:bodyPr/>
          <a:lstStyle>
            <a:lvl1pPr algn="ctr">
              <a:buNone/>
              <a:defRPr b="1">
                <a:solidFill>
                  <a:srgbClr val="0046AD"/>
                </a:solidFill>
                <a:latin typeface="+mj-lt"/>
              </a:defRPr>
            </a:lvl1pPr>
          </a:lstStyle>
          <a:p>
            <a:pPr lvl="0"/>
            <a:r>
              <a:rPr lang="en-US" dirty="0"/>
              <a:t>1</a:t>
            </a:r>
          </a:p>
        </p:txBody>
      </p:sp>
      <p:sp>
        <p:nvSpPr>
          <p:cNvPr id="26" name="Text Placeholder 7">
            <a:extLst>
              <a:ext uri="{FF2B5EF4-FFF2-40B4-BE49-F238E27FC236}">
                <a16:creationId xmlns:a16="http://schemas.microsoft.com/office/drawing/2014/main" id="{0ABE4B57-734D-4673-AAD2-333C01A21F45}"/>
              </a:ext>
            </a:extLst>
          </p:cNvPr>
          <p:cNvSpPr>
            <a:spLocks noGrp="1"/>
          </p:cNvSpPr>
          <p:nvPr>
            <p:ph type="body" sz="quarter" idx="41" hasCustomPrompt="1"/>
          </p:nvPr>
        </p:nvSpPr>
        <p:spPr>
          <a:xfrm>
            <a:off x="9054312" y="4323229"/>
            <a:ext cx="2594940" cy="347662"/>
          </a:xfrm>
          <a:prstGeom prst="rect">
            <a:avLst/>
          </a:prstGeom>
        </p:spPr>
        <p:txBody>
          <a:bodyPr/>
          <a:lstStyle>
            <a:lvl1pPr marL="0" indent="0" algn="ctr">
              <a:lnSpc>
                <a:spcPct val="100000"/>
              </a:lnSpc>
              <a:spcBef>
                <a:spcPts val="0"/>
              </a:spcBef>
              <a:buNone/>
              <a:defRPr sz="1400" b="1">
                <a:solidFill>
                  <a:schemeClr val="tx1"/>
                </a:solidFill>
                <a:latin typeface="+mj-lt"/>
              </a:defRPr>
            </a:lvl1pPr>
          </a:lstStyle>
          <a:p>
            <a:pPr lvl="0"/>
            <a:r>
              <a:rPr lang="en-US" dirty="0"/>
              <a:t>Title</a:t>
            </a:r>
          </a:p>
        </p:txBody>
      </p:sp>
      <p:sp>
        <p:nvSpPr>
          <p:cNvPr id="27" name="Text Placeholder 20">
            <a:extLst>
              <a:ext uri="{FF2B5EF4-FFF2-40B4-BE49-F238E27FC236}">
                <a16:creationId xmlns:a16="http://schemas.microsoft.com/office/drawing/2014/main" id="{556B16DC-63D5-49E5-9461-A1A636E4AC40}"/>
              </a:ext>
            </a:extLst>
          </p:cNvPr>
          <p:cNvSpPr>
            <a:spLocks noGrp="1"/>
          </p:cNvSpPr>
          <p:nvPr>
            <p:ph type="body" sz="quarter" idx="42" hasCustomPrompt="1"/>
          </p:nvPr>
        </p:nvSpPr>
        <p:spPr>
          <a:xfrm>
            <a:off x="9054312" y="4670892"/>
            <a:ext cx="2594940" cy="1459320"/>
          </a:xfrm>
          <a:prstGeom prst="rect">
            <a:avLst/>
          </a:prstGeom>
        </p:spPr>
        <p:txBody>
          <a:bodyPr/>
          <a:lstStyle>
            <a:lvl1pPr marL="0" indent="0" algn="ctr">
              <a:lnSpc>
                <a:spcPct val="100000"/>
              </a:lnSpc>
              <a:spcBef>
                <a:spcPts val="0"/>
              </a:spcBef>
              <a:buNone/>
              <a:defRPr sz="1200">
                <a:solidFill>
                  <a:schemeClr val="tx1"/>
                </a:solidFill>
              </a:defRPr>
            </a:lvl1pPr>
          </a:lstStyle>
          <a:p>
            <a:pPr lvl="0"/>
            <a:r>
              <a:rPr lang="en-US" dirty="0"/>
              <a:t>Content</a:t>
            </a:r>
          </a:p>
        </p:txBody>
      </p:sp>
      <p:sp>
        <p:nvSpPr>
          <p:cNvPr id="28" name="Text Placeholder 7">
            <a:extLst>
              <a:ext uri="{FF2B5EF4-FFF2-40B4-BE49-F238E27FC236}">
                <a16:creationId xmlns:a16="http://schemas.microsoft.com/office/drawing/2014/main" id="{80A7CD84-84F0-4AA3-A75B-58D12D0AF287}"/>
              </a:ext>
            </a:extLst>
          </p:cNvPr>
          <p:cNvSpPr>
            <a:spLocks noGrp="1"/>
          </p:cNvSpPr>
          <p:nvPr>
            <p:ph type="body" sz="quarter" idx="43" hasCustomPrompt="1"/>
          </p:nvPr>
        </p:nvSpPr>
        <p:spPr>
          <a:xfrm>
            <a:off x="10113657" y="3691648"/>
            <a:ext cx="476250" cy="476250"/>
          </a:xfrm>
          <a:prstGeom prst="rect">
            <a:avLst/>
          </a:prstGeom>
        </p:spPr>
        <p:txBody>
          <a:bodyPr/>
          <a:lstStyle>
            <a:lvl1pPr algn="ctr">
              <a:buNone/>
              <a:defRPr b="1">
                <a:solidFill>
                  <a:srgbClr val="0046AD"/>
                </a:solidFill>
                <a:latin typeface="+mj-lt"/>
              </a:defRPr>
            </a:lvl1pPr>
          </a:lstStyle>
          <a:p>
            <a:pPr lvl="0"/>
            <a:r>
              <a:rPr lang="en-US" dirty="0"/>
              <a:t>2</a:t>
            </a:r>
          </a:p>
        </p:txBody>
      </p:sp>
      <p:sp>
        <p:nvSpPr>
          <p:cNvPr id="18" name="Rectangle 17">
            <a:extLst>
              <a:ext uri="{FF2B5EF4-FFF2-40B4-BE49-F238E27FC236}">
                <a16:creationId xmlns:a16="http://schemas.microsoft.com/office/drawing/2014/main" id="{75D5CB56-6215-41C2-BA39-B6BE9EFCAB7E}"/>
              </a:ext>
            </a:extLst>
          </p:cNvPr>
          <p:cNvSpPr/>
          <p:nvPr userDrawn="1"/>
        </p:nvSpPr>
        <p:spPr>
          <a:xfrm>
            <a:off x="6336150" y="3316603"/>
            <a:ext cx="5855850" cy="224793"/>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19B0491-2353-4B63-AB92-F9F2E57EC2F0}"/>
              </a:ext>
            </a:extLst>
          </p:cNvPr>
          <p:cNvSpPr>
            <a:spLocks noGrp="1"/>
          </p:cNvSpPr>
          <p:nvPr>
            <p:ph type="pic" sz="quarter" idx="44"/>
          </p:nvPr>
        </p:nvSpPr>
        <p:spPr>
          <a:xfrm>
            <a:off x="6336149" y="442913"/>
            <a:ext cx="2626875" cy="2873375"/>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7DE836D-6B2B-4678-8906-E7EE38054BA4}"/>
              </a:ext>
            </a:extLst>
          </p:cNvPr>
          <p:cNvSpPr>
            <a:spLocks noGrp="1"/>
          </p:cNvSpPr>
          <p:nvPr>
            <p:ph type="pic" sz="quarter" idx="45"/>
          </p:nvPr>
        </p:nvSpPr>
        <p:spPr>
          <a:xfrm>
            <a:off x="6336148" y="3541396"/>
            <a:ext cx="2626875" cy="2873375"/>
          </a:xfrm>
          <a:prstGeom prst="rect">
            <a:avLst/>
          </a:prstGeom>
        </p:spPr>
        <p:txBody>
          <a:bodyPr/>
          <a:lstStyle/>
          <a:p>
            <a:endParaRPr lang="en-US"/>
          </a:p>
        </p:txBody>
      </p:sp>
    </p:spTree>
    <p:extLst>
      <p:ext uri="{BB962C8B-B14F-4D97-AF65-F5344CB8AC3E}">
        <p14:creationId xmlns:p14="http://schemas.microsoft.com/office/powerpoint/2010/main" val="778175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Small Pic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4703583-E6CD-40A6-A9D4-03744C535B51}"/>
              </a:ext>
            </a:extLst>
          </p:cNvPr>
          <p:cNvSpPr/>
          <p:nvPr userDrawn="1"/>
        </p:nvSpPr>
        <p:spPr>
          <a:xfrm>
            <a:off x="7734992" y="3000218"/>
            <a:ext cx="2155767" cy="363666"/>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23" name="Rectangle 22">
            <a:extLst>
              <a:ext uri="{FF2B5EF4-FFF2-40B4-BE49-F238E27FC236}">
                <a16:creationId xmlns:a16="http://schemas.microsoft.com/office/drawing/2014/main" id="{8D2D7155-EA27-44D2-ABF9-DA91129B10B3}"/>
              </a:ext>
            </a:extLst>
          </p:cNvPr>
          <p:cNvSpPr/>
          <p:nvPr userDrawn="1"/>
        </p:nvSpPr>
        <p:spPr>
          <a:xfrm>
            <a:off x="7734993" y="5286217"/>
            <a:ext cx="2155767" cy="363666"/>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24" name="Rectangle 23">
            <a:extLst>
              <a:ext uri="{FF2B5EF4-FFF2-40B4-BE49-F238E27FC236}">
                <a16:creationId xmlns:a16="http://schemas.microsoft.com/office/drawing/2014/main" id="{92B8B5F5-E652-4275-83C6-0DB05D3A645C}"/>
              </a:ext>
            </a:extLst>
          </p:cNvPr>
          <p:cNvSpPr/>
          <p:nvPr userDrawn="1"/>
        </p:nvSpPr>
        <p:spPr>
          <a:xfrm>
            <a:off x="10036233" y="3000218"/>
            <a:ext cx="2155767" cy="363666"/>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25" name="Rectangle 24">
            <a:extLst>
              <a:ext uri="{FF2B5EF4-FFF2-40B4-BE49-F238E27FC236}">
                <a16:creationId xmlns:a16="http://schemas.microsoft.com/office/drawing/2014/main" id="{31A01292-D8E0-4FA3-AD02-D6996E890DAA}"/>
              </a:ext>
            </a:extLst>
          </p:cNvPr>
          <p:cNvSpPr/>
          <p:nvPr userDrawn="1"/>
        </p:nvSpPr>
        <p:spPr>
          <a:xfrm>
            <a:off x="10036233" y="5286217"/>
            <a:ext cx="2155767" cy="363666"/>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Leelawadee" panose="020B0502040204020203" pitchFamily="34" charset="-34"/>
              <a:ea typeface="Roboto" panose="02000000000000000000" pitchFamily="2" charset="0"/>
              <a:cs typeface="Leelawadee" panose="020B0502040204020203" pitchFamily="34" charset="-34"/>
            </a:endParaRPr>
          </a:p>
        </p:txBody>
      </p:sp>
      <p:sp>
        <p:nvSpPr>
          <p:cNvPr id="12" name="Text Placeholder 25">
            <a:extLst>
              <a:ext uri="{FF2B5EF4-FFF2-40B4-BE49-F238E27FC236}">
                <a16:creationId xmlns:a16="http://schemas.microsoft.com/office/drawing/2014/main" id="{F66E5E8E-FA3A-4434-A887-A0B125ECC742}"/>
              </a:ext>
            </a:extLst>
          </p:cNvPr>
          <p:cNvSpPr>
            <a:spLocks noGrp="1"/>
          </p:cNvSpPr>
          <p:nvPr>
            <p:ph type="body" sz="quarter" idx="23" hasCustomPrompt="1"/>
          </p:nvPr>
        </p:nvSpPr>
        <p:spPr>
          <a:xfrm>
            <a:off x="786017" y="442785"/>
            <a:ext cx="6310107" cy="1038353"/>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13" name="Text Placeholder 76">
            <a:extLst>
              <a:ext uri="{FF2B5EF4-FFF2-40B4-BE49-F238E27FC236}">
                <a16:creationId xmlns:a16="http://schemas.microsoft.com/office/drawing/2014/main" id="{5EBD5ECC-764C-4319-AEDC-018A7688912C}"/>
              </a:ext>
            </a:extLst>
          </p:cNvPr>
          <p:cNvSpPr>
            <a:spLocks noGrp="1"/>
          </p:cNvSpPr>
          <p:nvPr>
            <p:ph type="body" sz="quarter" idx="27" hasCustomPrompt="1"/>
          </p:nvPr>
        </p:nvSpPr>
        <p:spPr>
          <a:xfrm>
            <a:off x="816272" y="1622035"/>
            <a:ext cx="6310107" cy="4548660"/>
          </a:xfrm>
          <a:prstGeom prst="rect">
            <a:avLst/>
          </a:prstGeom>
        </p:spPr>
        <p:txBody>
          <a:bodyPr/>
          <a:lstStyle>
            <a:lvl1pPr marL="0" indent="0" algn="l">
              <a:lnSpc>
                <a:spcPct val="100000"/>
              </a:lnSpc>
              <a:spcBef>
                <a:spcPts val="0"/>
              </a:spcBef>
              <a:buNone/>
              <a:defRPr sz="1200">
                <a:latin typeface="+mn-lt"/>
              </a:defRPr>
            </a:lvl1pPr>
          </a:lstStyle>
          <a:p>
            <a:pPr lvl="0"/>
            <a:r>
              <a:rPr lang="en-US" dirty="0"/>
              <a:t>Content</a:t>
            </a:r>
          </a:p>
        </p:txBody>
      </p:sp>
      <p:sp>
        <p:nvSpPr>
          <p:cNvPr id="14" name="Text Placeholder 7">
            <a:extLst>
              <a:ext uri="{FF2B5EF4-FFF2-40B4-BE49-F238E27FC236}">
                <a16:creationId xmlns:a16="http://schemas.microsoft.com/office/drawing/2014/main" id="{BCA50AA5-2850-4F62-A02C-2BC09B8CF39B}"/>
              </a:ext>
            </a:extLst>
          </p:cNvPr>
          <p:cNvSpPr>
            <a:spLocks noGrp="1"/>
          </p:cNvSpPr>
          <p:nvPr>
            <p:ph type="body" sz="quarter" idx="38" hasCustomPrompt="1"/>
          </p:nvPr>
        </p:nvSpPr>
        <p:spPr>
          <a:xfrm>
            <a:off x="7803624" y="3008220"/>
            <a:ext cx="2018501"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Title</a:t>
            </a:r>
          </a:p>
        </p:txBody>
      </p:sp>
      <p:sp>
        <p:nvSpPr>
          <p:cNvPr id="16" name="Text Placeholder 7">
            <a:extLst>
              <a:ext uri="{FF2B5EF4-FFF2-40B4-BE49-F238E27FC236}">
                <a16:creationId xmlns:a16="http://schemas.microsoft.com/office/drawing/2014/main" id="{55494782-12EF-4852-A834-AACB39CCDBF9}"/>
              </a:ext>
            </a:extLst>
          </p:cNvPr>
          <p:cNvSpPr>
            <a:spLocks noGrp="1"/>
          </p:cNvSpPr>
          <p:nvPr>
            <p:ph type="body" sz="quarter" idx="39" hasCustomPrompt="1"/>
          </p:nvPr>
        </p:nvSpPr>
        <p:spPr>
          <a:xfrm>
            <a:off x="10100102" y="3009934"/>
            <a:ext cx="2018501"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Title</a:t>
            </a:r>
          </a:p>
        </p:txBody>
      </p:sp>
      <p:sp>
        <p:nvSpPr>
          <p:cNvPr id="18" name="Text Placeholder 7">
            <a:extLst>
              <a:ext uri="{FF2B5EF4-FFF2-40B4-BE49-F238E27FC236}">
                <a16:creationId xmlns:a16="http://schemas.microsoft.com/office/drawing/2014/main" id="{EE34D447-257E-4E13-85E5-1C161DCA3CE7}"/>
              </a:ext>
            </a:extLst>
          </p:cNvPr>
          <p:cNvSpPr>
            <a:spLocks noGrp="1"/>
          </p:cNvSpPr>
          <p:nvPr>
            <p:ph type="body" sz="quarter" idx="40" hasCustomPrompt="1"/>
          </p:nvPr>
        </p:nvSpPr>
        <p:spPr>
          <a:xfrm>
            <a:off x="7803623" y="5294219"/>
            <a:ext cx="2018501"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Title</a:t>
            </a:r>
          </a:p>
        </p:txBody>
      </p:sp>
      <p:sp>
        <p:nvSpPr>
          <p:cNvPr id="19" name="Text Placeholder 7">
            <a:extLst>
              <a:ext uri="{FF2B5EF4-FFF2-40B4-BE49-F238E27FC236}">
                <a16:creationId xmlns:a16="http://schemas.microsoft.com/office/drawing/2014/main" id="{4C372896-CDA4-411A-BC75-D0DD00D1B44F}"/>
              </a:ext>
            </a:extLst>
          </p:cNvPr>
          <p:cNvSpPr>
            <a:spLocks noGrp="1"/>
          </p:cNvSpPr>
          <p:nvPr>
            <p:ph type="body" sz="quarter" idx="41" hasCustomPrompt="1"/>
          </p:nvPr>
        </p:nvSpPr>
        <p:spPr>
          <a:xfrm>
            <a:off x="10104865" y="5289421"/>
            <a:ext cx="2018501" cy="347662"/>
          </a:xfrm>
          <a:prstGeom prst="rect">
            <a:avLst/>
          </a:prstGeom>
        </p:spPr>
        <p:txBody>
          <a:bodyPr/>
          <a:lstStyle>
            <a:lvl1pPr marL="0" indent="0" algn="ctr">
              <a:lnSpc>
                <a:spcPct val="100000"/>
              </a:lnSpc>
              <a:spcBef>
                <a:spcPts val="0"/>
              </a:spcBef>
              <a:buNone/>
              <a:defRPr sz="1400" b="1">
                <a:solidFill>
                  <a:schemeClr val="bg1"/>
                </a:solidFill>
                <a:latin typeface="+mj-lt"/>
              </a:defRPr>
            </a:lvl1pPr>
          </a:lstStyle>
          <a:p>
            <a:pPr lvl="0"/>
            <a:r>
              <a:rPr lang="en-US" dirty="0"/>
              <a:t>Title</a:t>
            </a:r>
          </a:p>
        </p:txBody>
      </p:sp>
      <p:sp>
        <p:nvSpPr>
          <p:cNvPr id="3" name="Picture Placeholder 2">
            <a:extLst>
              <a:ext uri="{FF2B5EF4-FFF2-40B4-BE49-F238E27FC236}">
                <a16:creationId xmlns:a16="http://schemas.microsoft.com/office/drawing/2014/main" id="{7638D821-6C9D-486F-AE07-B538E967066D}"/>
              </a:ext>
            </a:extLst>
          </p:cNvPr>
          <p:cNvSpPr>
            <a:spLocks noGrp="1"/>
          </p:cNvSpPr>
          <p:nvPr>
            <p:ph type="pic" sz="quarter" idx="42"/>
          </p:nvPr>
        </p:nvSpPr>
        <p:spPr>
          <a:xfrm>
            <a:off x="7734990" y="1216119"/>
            <a:ext cx="2155767" cy="1776097"/>
          </a:xfrm>
          <a:prstGeom prst="rect">
            <a:avLst/>
          </a:prstGeom>
        </p:spPr>
        <p:txBody>
          <a:bodyPr/>
          <a:lstStyle/>
          <a:p>
            <a:endParaRPr lang="en-US"/>
          </a:p>
        </p:txBody>
      </p:sp>
      <p:sp>
        <p:nvSpPr>
          <p:cNvPr id="32" name="Picture Placeholder 2">
            <a:extLst>
              <a:ext uri="{FF2B5EF4-FFF2-40B4-BE49-F238E27FC236}">
                <a16:creationId xmlns:a16="http://schemas.microsoft.com/office/drawing/2014/main" id="{6A8958A1-92DA-4BE9-9A30-C2466549B674}"/>
              </a:ext>
            </a:extLst>
          </p:cNvPr>
          <p:cNvSpPr>
            <a:spLocks noGrp="1"/>
          </p:cNvSpPr>
          <p:nvPr>
            <p:ph type="pic" sz="quarter" idx="43"/>
          </p:nvPr>
        </p:nvSpPr>
        <p:spPr>
          <a:xfrm>
            <a:off x="10031468" y="1222519"/>
            <a:ext cx="2155767" cy="1776097"/>
          </a:xfrm>
          <a:prstGeom prst="rect">
            <a:avLst/>
          </a:prstGeom>
        </p:spPr>
        <p:txBody>
          <a:bodyPr/>
          <a:lstStyle/>
          <a:p>
            <a:endParaRPr lang="en-US"/>
          </a:p>
        </p:txBody>
      </p:sp>
      <p:sp>
        <p:nvSpPr>
          <p:cNvPr id="33" name="Picture Placeholder 2">
            <a:extLst>
              <a:ext uri="{FF2B5EF4-FFF2-40B4-BE49-F238E27FC236}">
                <a16:creationId xmlns:a16="http://schemas.microsoft.com/office/drawing/2014/main" id="{E90D5A4E-763F-4324-87F0-ACC631E5516D}"/>
              </a:ext>
            </a:extLst>
          </p:cNvPr>
          <p:cNvSpPr>
            <a:spLocks noGrp="1"/>
          </p:cNvSpPr>
          <p:nvPr>
            <p:ph type="pic" sz="quarter" idx="44"/>
          </p:nvPr>
        </p:nvSpPr>
        <p:spPr>
          <a:xfrm>
            <a:off x="7739755" y="3497320"/>
            <a:ext cx="2155767" cy="1776097"/>
          </a:xfrm>
          <a:prstGeom prst="rect">
            <a:avLst/>
          </a:prstGeom>
        </p:spPr>
        <p:txBody>
          <a:bodyPr/>
          <a:lstStyle/>
          <a:p>
            <a:endParaRPr lang="en-US"/>
          </a:p>
        </p:txBody>
      </p:sp>
      <p:sp>
        <p:nvSpPr>
          <p:cNvPr id="34" name="Picture Placeholder 2">
            <a:extLst>
              <a:ext uri="{FF2B5EF4-FFF2-40B4-BE49-F238E27FC236}">
                <a16:creationId xmlns:a16="http://schemas.microsoft.com/office/drawing/2014/main" id="{C611EEAB-8645-45A3-8300-B3DC39B8E599}"/>
              </a:ext>
            </a:extLst>
          </p:cNvPr>
          <p:cNvSpPr>
            <a:spLocks noGrp="1"/>
          </p:cNvSpPr>
          <p:nvPr>
            <p:ph type="pic" sz="quarter" idx="45"/>
          </p:nvPr>
        </p:nvSpPr>
        <p:spPr>
          <a:xfrm>
            <a:off x="10036233" y="3503720"/>
            <a:ext cx="2155767" cy="1776097"/>
          </a:xfrm>
          <a:prstGeom prst="rect">
            <a:avLst/>
          </a:prstGeom>
        </p:spPr>
        <p:txBody>
          <a:bodyPr/>
          <a:lstStyle/>
          <a:p>
            <a:endParaRPr lang="en-US"/>
          </a:p>
        </p:txBody>
      </p:sp>
    </p:spTree>
    <p:extLst>
      <p:ext uri="{BB962C8B-B14F-4D97-AF65-F5344CB8AC3E}">
        <p14:creationId xmlns:p14="http://schemas.microsoft.com/office/powerpoint/2010/main" val="629291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ic &amp; 2 Big Paragraphs">
    <p:spTree>
      <p:nvGrpSpPr>
        <p:cNvPr id="1" name=""/>
        <p:cNvGrpSpPr/>
        <p:nvPr/>
      </p:nvGrpSpPr>
      <p:grpSpPr>
        <a:xfrm>
          <a:off x="0" y="0"/>
          <a:ext cx="0" cy="0"/>
          <a:chOff x="0" y="0"/>
          <a:chExt cx="0" cy="0"/>
        </a:xfrm>
      </p:grpSpPr>
      <p:sp>
        <p:nvSpPr>
          <p:cNvPr id="16" name="Text Placeholder 25">
            <a:extLst>
              <a:ext uri="{FF2B5EF4-FFF2-40B4-BE49-F238E27FC236}">
                <a16:creationId xmlns:a16="http://schemas.microsoft.com/office/drawing/2014/main" id="{EDD75708-1FBC-40BE-9BEA-172D3FEB316C}"/>
              </a:ext>
            </a:extLst>
          </p:cNvPr>
          <p:cNvSpPr>
            <a:spLocks noGrp="1"/>
          </p:cNvSpPr>
          <p:nvPr>
            <p:ph type="body" sz="quarter" idx="23" hasCustomPrompt="1"/>
          </p:nvPr>
        </p:nvSpPr>
        <p:spPr>
          <a:xfrm>
            <a:off x="347024" y="575655"/>
            <a:ext cx="3485947" cy="1038353"/>
          </a:xfrm>
          <a:prstGeom prst="rect">
            <a:avLst/>
          </a:prstGeom>
        </p:spPr>
        <p:txBody>
          <a:bodyPr/>
          <a:lstStyle>
            <a:lvl1pPr marL="0" indent="0" algn="l">
              <a:lnSpc>
                <a:spcPct val="100000"/>
              </a:lnSpc>
              <a:spcBef>
                <a:spcPts val="0"/>
              </a:spcBef>
              <a:buNone/>
              <a:defRPr sz="2800" b="1">
                <a:latin typeface="+mj-lt"/>
              </a:defRPr>
            </a:lvl1pPr>
          </a:lstStyle>
          <a:p>
            <a:pPr lvl="0"/>
            <a:r>
              <a:rPr lang="en-US" dirty="0"/>
              <a:t>Title</a:t>
            </a:r>
          </a:p>
        </p:txBody>
      </p:sp>
      <p:sp>
        <p:nvSpPr>
          <p:cNvPr id="17" name="Text Placeholder 76">
            <a:extLst>
              <a:ext uri="{FF2B5EF4-FFF2-40B4-BE49-F238E27FC236}">
                <a16:creationId xmlns:a16="http://schemas.microsoft.com/office/drawing/2014/main" id="{6EF8F7B5-DCB8-45EF-865D-D7A6137C1B98}"/>
              </a:ext>
            </a:extLst>
          </p:cNvPr>
          <p:cNvSpPr>
            <a:spLocks noGrp="1"/>
          </p:cNvSpPr>
          <p:nvPr>
            <p:ph type="body" sz="quarter" idx="27" hasCustomPrompt="1"/>
          </p:nvPr>
        </p:nvSpPr>
        <p:spPr>
          <a:xfrm>
            <a:off x="347023" y="1754905"/>
            <a:ext cx="3485947" cy="4574458"/>
          </a:xfrm>
          <a:prstGeom prst="rect">
            <a:avLst/>
          </a:prstGeom>
        </p:spPr>
        <p:txBody>
          <a:bodyPr/>
          <a:lstStyle>
            <a:lvl1pPr marL="0" indent="0" algn="l">
              <a:lnSpc>
                <a:spcPct val="100000"/>
              </a:lnSpc>
              <a:spcBef>
                <a:spcPts val="0"/>
              </a:spcBef>
              <a:buNone/>
              <a:defRPr sz="1200">
                <a:latin typeface="+mn-lt"/>
              </a:defRPr>
            </a:lvl1pPr>
          </a:lstStyle>
          <a:p>
            <a:pPr lvl="0"/>
            <a:r>
              <a:rPr lang="en-US" dirty="0"/>
              <a:t>Content</a:t>
            </a:r>
          </a:p>
        </p:txBody>
      </p:sp>
      <p:sp>
        <p:nvSpPr>
          <p:cNvPr id="18" name="Text Placeholder 76">
            <a:extLst>
              <a:ext uri="{FF2B5EF4-FFF2-40B4-BE49-F238E27FC236}">
                <a16:creationId xmlns:a16="http://schemas.microsoft.com/office/drawing/2014/main" id="{400D7000-7534-4370-8EB7-E7F1406998BC}"/>
              </a:ext>
            </a:extLst>
          </p:cNvPr>
          <p:cNvSpPr>
            <a:spLocks noGrp="1"/>
          </p:cNvSpPr>
          <p:nvPr>
            <p:ph type="body" sz="quarter" idx="28" hasCustomPrompt="1"/>
          </p:nvPr>
        </p:nvSpPr>
        <p:spPr>
          <a:xfrm>
            <a:off x="7990836" y="575655"/>
            <a:ext cx="3485947" cy="4574458"/>
          </a:xfrm>
          <a:prstGeom prst="rect">
            <a:avLst/>
          </a:prstGeom>
        </p:spPr>
        <p:txBody>
          <a:bodyPr/>
          <a:lstStyle>
            <a:lvl1pPr marL="0" indent="0" algn="l">
              <a:lnSpc>
                <a:spcPct val="100000"/>
              </a:lnSpc>
              <a:spcBef>
                <a:spcPts val="0"/>
              </a:spcBef>
              <a:buNone/>
              <a:defRPr sz="1200">
                <a:latin typeface="+mn-lt"/>
              </a:defRPr>
            </a:lvl1pPr>
          </a:lstStyle>
          <a:p>
            <a:pPr lvl="0"/>
            <a:r>
              <a:rPr lang="en-US" dirty="0"/>
              <a:t>Content 2</a:t>
            </a:r>
          </a:p>
        </p:txBody>
      </p:sp>
      <p:sp>
        <p:nvSpPr>
          <p:cNvPr id="4" name="Picture Placeholder 3">
            <a:extLst>
              <a:ext uri="{FF2B5EF4-FFF2-40B4-BE49-F238E27FC236}">
                <a16:creationId xmlns:a16="http://schemas.microsoft.com/office/drawing/2014/main" id="{8FA591A0-A24C-4B38-B71A-EDB2458026E8}"/>
              </a:ext>
            </a:extLst>
          </p:cNvPr>
          <p:cNvSpPr>
            <a:spLocks noGrp="1"/>
          </p:cNvSpPr>
          <p:nvPr>
            <p:ph type="pic" sz="quarter" idx="29"/>
          </p:nvPr>
        </p:nvSpPr>
        <p:spPr>
          <a:xfrm>
            <a:off x="3984731" y="576263"/>
            <a:ext cx="3875087" cy="5753100"/>
          </a:xfrm>
          <a:prstGeom prst="rect">
            <a:avLst/>
          </a:prstGeom>
        </p:spPr>
        <p:txBody>
          <a:bodyPr/>
          <a:lstStyle/>
          <a:p>
            <a:endParaRPr lang="en-US"/>
          </a:p>
        </p:txBody>
      </p:sp>
      <p:sp>
        <p:nvSpPr>
          <p:cNvPr id="3" name="Rectangle 2">
            <a:extLst>
              <a:ext uri="{FF2B5EF4-FFF2-40B4-BE49-F238E27FC236}">
                <a16:creationId xmlns:a16="http://schemas.microsoft.com/office/drawing/2014/main" id="{9C05CFB6-01AC-4AD7-922E-C3F24FE4DA95}"/>
              </a:ext>
            </a:extLst>
          </p:cNvPr>
          <p:cNvSpPr/>
          <p:nvPr userDrawn="1"/>
        </p:nvSpPr>
        <p:spPr>
          <a:xfrm>
            <a:off x="3900428" y="5678930"/>
            <a:ext cx="764498" cy="751849"/>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21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s &amp; 3 Poi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7471D1-CFEC-4746-B083-BED8A9E5E776}"/>
              </a:ext>
            </a:extLst>
          </p:cNvPr>
          <p:cNvSpPr/>
          <p:nvPr userDrawn="1"/>
        </p:nvSpPr>
        <p:spPr>
          <a:xfrm>
            <a:off x="0" y="3783692"/>
            <a:ext cx="3477081" cy="1885044"/>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1873B56-6682-4B9D-8B39-2DC5A8AD93AA}"/>
              </a:ext>
            </a:extLst>
          </p:cNvPr>
          <p:cNvSpPr/>
          <p:nvPr userDrawn="1"/>
        </p:nvSpPr>
        <p:spPr>
          <a:xfrm>
            <a:off x="8714919" y="3783692"/>
            <a:ext cx="3477081" cy="1885044"/>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a:extLst>
              <a:ext uri="{FF2B5EF4-FFF2-40B4-BE49-F238E27FC236}">
                <a16:creationId xmlns:a16="http://schemas.microsoft.com/office/drawing/2014/main" id="{EA216289-6A45-46F4-B360-40488E36F451}"/>
              </a:ext>
            </a:extLst>
          </p:cNvPr>
          <p:cNvSpPr>
            <a:spLocks noGrp="1"/>
          </p:cNvSpPr>
          <p:nvPr>
            <p:ph type="pic" sz="quarter" idx="12"/>
          </p:nvPr>
        </p:nvSpPr>
        <p:spPr>
          <a:xfrm>
            <a:off x="3477076" y="3429000"/>
            <a:ext cx="2505055" cy="2594429"/>
          </a:xfrm>
          <a:custGeom>
            <a:avLst/>
            <a:gdLst>
              <a:gd name="connsiteX0" fmla="*/ 0 w 2505055"/>
              <a:gd name="connsiteY0" fmla="*/ 0 h 2594429"/>
              <a:gd name="connsiteX1" fmla="*/ 2505055 w 2505055"/>
              <a:gd name="connsiteY1" fmla="*/ 0 h 2594429"/>
              <a:gd name="connsiteX2" fmla="*/ 2505055 w 2505055"/>
              <a:gd name="connsiteY2" fmla="*/ 2594429 h 2594429"/>
              <a:gd name="connsiteX3" fmla="*/ 0 w 2505055"/>
              <a:gd name="connsiteY3" fmla="*/ 2594429 h 2594429"/>
            </a:gdLst>
            <a:ahLst/>
            <a:cxnLst>
              <a:cxn ang="0">
                <a:pos x="connsiteX0" y="connsiteY0"/>
              </a:cxn>
              <a:cxn ang="0">
                <a:pos x="connsiteX1" y="connsiteY1"/>
              </a:cxn>
              <a:cxn ang="0">
                <a:pos x="connsiteX2" y="connsiteY2"/>
              </a:cxn>
              <a:cxn ang="0">
                <a:pos x="connsiteX3" y="connsiteY3"/>
              </a:cxn>
            </a:cxnLst>
            <a:rect l="l" t="t" r="r" b="b"/>
            <a:pathLst>
              <a:path w="2505055" h="2594429">
                <a:moveTo>
                  <a:pt x="0" y="0"/>
                </a:moveTo>
                <a:lnTo>
                  <a:pt x="2505055" y="0"/>
                </a:lnTo>
                <a:lnTo>
                  <a:pt x="2505055" y="2594429"/>
                </a:lnTo>
                <a:lnTo>
                  <a:pt x="0" y="2594429"/>
                </a:lnTo>
                <a:close/>
              </a:path>
            </a:pathLst>
          </a:custGeom>
        </p:spPr>
      </p:sp>
      <p:sp>
        <p:nvSpPr>
          <p:cNvPr id="17" name="Picture Placeholder 4">
            <a:extLst>
              <a:ext uri="{FF2B5EF4-FFF2-40B4-BE49-F238E27FC236}">
                <a16:creationId xmlns:a16="http://schemas.microsoft.com/office/drawing/2014/main" id="{9E266561-33F3-4FA6-BEFC-B6E118171686}"/>
              </a:ext>
            </a:extLst>
          </p:cNvPr>
          <p:cNvSpPr>
            <a:spLocks noGrp="1"/>
          </p:cNvSpPr>
          <p:nvPr>
            <p:ph type="pic" sz="quarter" idx="13"/>
          </p:nvPr>
        </p:nvSpPr>
        <p:spPr>
          <a:xfrm>
            <a:off x="6209864" y="3429000"/>
            <a:ext cx="2505055" cy="2594429"/>
          </a:xfrm>
          <a:custGeom>
            <a:avLst/>
            <a:gdLst>
              <a:gd name="connsiteX0" fmla="*/ 0 w 2505055"/>
              <a:gd name="connsiteY0" fmla="*/ 0 h 2594429"/>
              <a:gd name="connsiteX1" fmla="*/ 2505055 w 2505055"/>
              <a:gd name="connsiteY1" fmla="*/ 0 h 2594429"/>
              <a:gd name="connsiteX2" fmla="*/ 2505055 w 2505055"/>
              <a:gd name="connsiteY2" fmla="*/ 2594429 h 2594429"/>
              <a:gd name="connsiteX3" fmla="*/ 0 w 2505055"/>
              <a:gd name="connsiteY3" fmla="*/ 2594429 h 2594429"/>
            </a:gdLst>
            <a:ahLst/>
            <a:cxnLst>
              <a:cxn ang="0">
                <a:pos x="connsiteX0" y="connsiteY0"/>
              </a:cxn>
              <a:cxn ang="0">
                <a:pos x="connsiteX1" y="connsiteY1"/>
              </a:cxn>
              <a:cxn ang="0">
                <a:pos x="connsiteX2" y="connsiteY2"/>
              </a:cxn>
              <a:cxn ang="0">
                <a:pos x="connsiteX3" y="connsiteY3"/>
              </a:cxn>
            </a:cxnLst>
            <a:rect l="l" t="t" r="r" b="b"/>
            <a:pathLst>
              <a:path w="2505055" h="2594429">
                <a:moveTo>
                  <a:pt x="0" y="0"/>
                </a:moveTo>
                <a:lnTo>
                  <a:pt x="2505055" y="0"/>
                </a:lnTo>
                <a:lnTo>
                  <a:pt x="2505055" y="2594429"/>
                </a:lnTo>
                <a:lnTo>
                  <a:pt x="0" y="2594429"/>
                </a:lnTo>
                <a:close/>
              </a:path>
            </a:pathLst>
          </a:custGeom>
        </p:spPr>
      </p:sp>
      <p:sp>
        <p:nvSpPr>
          <p:cNvPr id="18" name="Text Placeholder 25">
            <a:extLst>
              <a:ext uri="{FF2B5EF4-FFF2-40B4-BE49-F238E27FC236}">
                <a16:creationId xmlns:a16="http://schemas.microsoft.com/office/drawing/2014/main" id="{CCEC1069-4593-4DFD-B1B0-4C379A4572CA}"/>
              </a:ext>
            </a:extLst>
          </p:cNvPr>
          <p:cNvSpPr>
            <a:spLocks noGrp="1"/>
          </p:cNvSpPr>
          <p:nvPr>
            <p:ph type="body" sz="quarter" idx="23" hasCustomPrompt="1"/>
          </p:nvPr>
        </p:nvSpPr>
        <p:spPr>
          <a:xfrm>
            <a:off x="797901" y="619850"/>
            <a:ext cx="10593998" cy="544226"/>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19" name="Text Placeholder 76">
            <a:extLst>
              <a:ext uri="{FF2B5EF4-FFF2-40B4-BE49-F238E27FC236}">
                <a16:creationId xmlns:a16="http://schemas.microsoft.com/office/drawing/2014/main" id="{647CF1C2-569C-4BA4-811B-F4BA10220409}"/>
              </a:ext>
            </a:extLst>
          </p:cNvPr>
          <p:cNvSpPr>
            <a:spLocks noGrp="1"/>
          </p:cNvSpPr>
          <p:nvPr>
            <p:ph type="body" sz="quarter" idx="27" hasCustomPrompt="1"/>
          </p:nvPr>
        </p:nvSpPr>
        <p:spPr>
          <a:xfrm>
            <a:off x="786766" y="1293628"/>
            <a:ext cx="10614660" cy="1885044"/>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
        <p:nvSpPr>
          <p:cNvPr id="20" name="Text Placeholder 7">
            <a:extLst>
              <a:ext uri="{FF2B5EF4-FFF2-40B4-BE49-F238E27FC236}">
                <a16:creationId xmlns:a16="http://schemas.microsoft.com/office/drawing/2014/main" id="{E48B4911-222E-4EDD-BBCA-E2FA72A46A1C}"/>
              </a:ext>
            </a:extLst>
          </p:cNvPr>
          <p:cNvSpPr>
            <a:spLocks noGrp="1"/>
          </p:cNvSpPr>
          <p:nvPr>
            <p:ph type="body" sz="quarter" idx="38" hasCustomPrompt="1"/>
          </p:nvPr>
        </p:nvSpPr>
        <p:spPr>
          <a:xfrm>
            <a:off x="718528" y="4092310"/>
            <a:ext cx="2594940" cy="347662"/>
          </a:xfrm>
          <a:prstGeom prst="rect">
            <a:avLst/>
          </a:prstGeom>
        </p:spPr>
        <p:txBody>
          <a:bodyPr/>
          <a:lstStyle>
            <a:lvl1pPr marL="0" indent="0" algn="r">
              <a:lnSpc>
                <a:spcPct val="100000"/>
              </a:lnSpc>
              <a:spcBef>
                <a:spcPts val="0"/>
              </a:spcBef>
              <a:buNone/>
              <a:defRPr sz="1400" b="1">
                <a:solidFill>
                  <a:schemeClr val="bg1"/>
                </a:solidFill>
                <a:latin typeface="+mj-lt"/>
              </a:defRPr>
            </a:lvl1pPr>
          </a:lstStyle>
          <a:p>
            <a:pPr lvl="0"/>
            <a:r>
              <a:rPr lang="en-US" dirty="0"/>
              <a:t>Title</a:t>
            </a:r>
          </a:p>
        </p:txBody>
      </p:sp>
      <p:sp>
        <p:nvSpPr>
          <p:cNvPr id="21" name="Text Placeholder 20">
            <a:extLst>
              <a:ext uri="{FF2B5EF4-FFF2-40B4-BE49-F238E27FC236}">
                <a16:creationId xmlns:a16="http://schemas.microsoft.com/office/drawing/2014/main" id="{8DAD71AE-3532-4607-BA10-D153D4FF4845}"/>
              </a:ext>
            </a:extLst>
          </p:cNvPr>
          <p:cNvSpPr>
            <a:spLocks noGrp="1"/>
          </p:cNvSpPr>
          <p:nvPr>
            <p:ph type="body" sz="quarter" idx="39" hasCustomPrompt="1"/>
          </p:nvPr>
        </p:nvSpPr>
        <p:spPr>
          <a:xfrm>
            <a:off x="718528" y="4439973"/>
            <a:ext cx="2594940" cy="894954"/>
          </a:xfrm>
          <a:prstGeom prst="rect">
            <a:avLst/>
          </a:prstGeom>
        </p:spPr>
        <p:txBody>
          <a:bodyPr/>
          <a:lstStyle>
            <a:lvl1pPr marL="0" indent="0" algn="r">
              <a:lnSpc>
                <a:spcPct val="100000"/>
              </a:lnSpc>
              <a:spcBef>
                <a:spcPts val="0"/>
              </a:spcBef>
              <a:buNone/>
              <a:defRPr sz="1200">
                <a:solidFill>
                  <a:schemeClr val="bg1"/>
                </a:solidFill>
              </a:defRPr>
            </a:lvl1pPr>
          </a:lstStyle>
          <a:p>
            <a:pPr lvl="0"/>
            <a:r>
              <a:rPr lang="en-US" dirty="0"/>
              <a:t>Content</a:t>
            </a:r>
          </a:p>
        </p:txBody>
      </p:sp>
      <p:sp>
        <p:nvSpPr>
          <p:cNvPr id="22" name="Text Placeholder 7">
            <a:extLst>
              <a:ext uri="{FF2B5EF4-FFF2-40B4-BE49-F238E27FC236}">
                <a16:creationId xmlns:a16="http://schemas.microsoft.com/office/drawing/2014/main" id="{2103AB7E-2220-47D4-A9EC-CB0F2DF2BF49}"/>
              </a:ext>
            </a:extLst>
          </p:cNvPr>
          <p:cNvSpPr>
            <a:spLocks noGrp="1"/>
          </p:cNvSpPr>
          <p:nvPr>
            <p:ph type="body" sz="quarter" idx="40" hasCustomPrompt="1"/>
          </p:nvPr>
        </p:nvSpPr>
        <p:spPr>
          <a:xfrm>
            <a:off x="8878532" y="4092310"/>
            <a:ext cx="2594940" cy="347662"/>
          </a:xfrm>
          <a:prstGeom prst="rect">
            <a:avLst/>
          </a:prstGeom>
        </p:spPr>
        <p:txBody>
          <a:bodyPr/>
          <a:lstStyle>
            <a:lvl1pPr marL="0" indent="0" algn="l">
              <a:lnSpc>
                <a:spcPct val="100000"/>
              </a:lnSpc>
              <a:spcBef>
                <a:spcPts val="0"/>
              </a:spcBef>
              <a:buNone/>
              <a:defRPr sz="1400" b="1">
                <a:solidFill>
                  <a:schemeClr val="bg1"/>
                </a:solidFill>
                <a:latin typeface="+mj-lt"/>
              </a:defRPr>
            </a:lvl1pPr>
          </a:lstStyle>
          <a:p>
            <a:pPr lvl="0"/>
            <a:r>
              <a:rPr lang="en-US" dirty="0"/>
              <a:t>Title</a:t>
            </a:r>
          </a:p>
        </p:txBody>
      </p:sp>
      <p:sp>
        <p:nvSpPr>
          <p:cNvPr id="23" name="Text Placeholder 20">
            <a:extLst>
              <a:ext uri="{FF2B5EF4-FFF2-40B4-BE49-F238E27FC236}">
                <a16:creationId xmlns:a16="http://schemas.microsoft.com/office/drawing/2014/main" id="{F59B158B-7898-4BCE-A10F-4D5F5D1E8D13}"/>
              </a:ext>
            </a:extLst>
          </p:cNvPr>
          <p:cNvSpPr>
            <a:spLocks noGrp="1"/>
          </p:cNvSpPr>
          <p:nvPr>
            <p:ph type="body" sz="quarter" idx="41" hasCustomPrompt="1"/>
          </p:nvPr>
        </p:nvSpPr>
        <p:spPr>
          <a:xfrm>
            <a:off x="8878532" y="4439973"/>
            <a:ext cx="2594940" cy="894954"/>
          </a:xfrm>
          <a:prstGeom prst="rect">
            <a:avLst/>
          </a:prstGeom>
        </p:spPr>
        <p:txBody>
          <a:bodyPr/>
          <a:lstStyle>
            <a:lvl1pPr marL="0" indent="0" algn="l">
              <a:lnSpc>
                <a:spcPct val="100000"/>
              </a:lnSpc>
              <a:spcBef>
                <a:spcPts val="0"/>
              </a:spcBef>
              <a:buNone/>
              <a:defRPr sz="1200">
                <a:solidFill>
                  <a:schemeClr val="bg1"/>
                </a:solidFill>
              </a:defRPr>
            </a:lvl1pPr>
          </a:lstStyle>
          <a:p>
            <a:pPr lvl="0"/>
            <a:r>
              <a:rPr lang="en-US" dirty="0"/>
              <a:t>Content</a:t>
            </a:r>
          </a:p>
        </p:txBody>
      </p:sp>
    </p:spTree>
    <p:extLst>
      <p:ext uri="{BB962C8B-B14F-4D97-AF65-F5344CB8AC3E}">
        <p14:creationId xmlns:p14="http://schemas.microsoft.com/office/powerpoint/2010/main" val="1771383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E10A71-E40C-40BF-AD72-6B08A093519E}"/>
              </a:ext>
            </a:extLst>
          </p:cNvPr>
          <p:cNvSpPr/>
          <p:nvPr userDrawn="1"/>
        </p:nvSpPr>
        <p:spPr>
          <a:xfrm>
            <a:off x="0" y="3645112"/>
            <a:ext cx="7103548" cy="2351315"/>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3">
            <a:extLst>
              <a:ext uri="{FF2B5EF4-FFF2-40B4-BE49-F238E27FC236}">
                <a16:creationId xmlns:a16="http://schemas.microsoft.com/office/drawing/2014/main" id="{FA3960B6-2C9D-45ED-9E88-A2EB52E2BFFF}"/>
              </a:ext>
            </a:extLst>
          </p:cNvPr>
          <p:cNvSpPr>
            <a:spLocks noGrp="1"/>
          </p:cNvSpPr>
          <p:nvPr>
            <p:ph type="pic" sz="quarter" idx="14"/>
          </p:nvPr>
        </p:nvSpPr>
        <p:spPr>
          <a:xfrm>
            <a:off x="975490" y="943429"/>
            <a:ext cx="2485571" cy="2485571"/>
          </a:xfrm>
          <a:custGeom>
            <a:avLst/>
            <a:gdLst>
              <a:gd name="connsiteX0" fmla="*/ 0 w 2485571"/>
              <a:gd name="connsiteY0" fmla="*/ 0 h 2485571"/>
              <a:gd name="connsiteX1" fmla="*/ 2485571 w 2485571"/>
              <a:gd name="connsiteY1" fmla="*/ 0 h 2485571"/>
              <a:gd name="connsiteX2" fmla="*/ 2485571 w 2485571"/>
              <a:gd name="connsiteY2" fmla="*/ 2485571 h 2485571"/>
              <a:gd name="connsiteX3" fmla="*/ 0 w 2485571"/>
              <a:gd name="connsiteY3" fmla="*/ 2485571 h 2485571"/>
            </a:gdLst>
            <a:ahLst/>
            <a:cxnLst>
              <a:cxn ang="0">
                <a:pos x="connsiteX0" y="connsiteY0"/>
              </a:cxn>
              <a:cxn ang="0">
                <a:pos x="connsiteX1" y="connsiteY1"/>
              </a:cxn>
              <a:cxn ang="0">
                <a:pos x="connsiteX2" y="connsiteY2"/>
              </a:cxn>
              <a:cxn ang="0">
                <a:pos x="connsiteX3" y="connsiteY3"/>
              </a:cxn>
            </a:cxnLst>
            <a:rect l="l" t="t" r="r" b="b"/>
            <a:pathLst>
              <a:path w="2485571" h="2485571">
                <a:moveTo>
                  <a:pt x="0" y="0"/>
                </a:moveTo>
                <a:lnTo>
                  <a:pt x="2485571" y="0"/>
                </a:lnTo>
                <a:lnTo>
                  <a:pt x="2485571" y="2485571"/>
                </a:lnTo>
                <a:lnTo>
                  <a:pt x="0" y="2485571"/>
                </a:lnTo>
                <a:close/>
              </a:path>
            </a:pathLst>
          </a:custGeom>
        </p:spPr>
      </p:sp>
      <p:sp>
        <p:nvSpPr>
          <p:cNvPr id="17" name="Picture Placeholder 5">
            <a:extLst>
              <a:ext uri="{FF2B5EF4-FFF2-40B4-BE49-F238E27FC236}">
                <a16:creationId xmlns:a16="http://schemas.microsoft.com/office/drawing/2014/main" id="{4800CE75-0DAD-41C2-B262-966A55047911}"/>
              </a:ext>
            </a:extLst>
          </p:cNvPr>
          <p:cNvSpPr>
            <a:spLocks noGrp="1"/>
          </p:cNvSpPr>
          <p:nvPr>
            <p:ph type="pic" sz="quarter" idx="13"/>
          </p:nvPr>
        </p:nvSpPr>
        <p:spPr>
          <a:xfrm>
            <a:off x="3642490" y="943429"/>
            <a:ext cx="2485571" cy="2485571"/>
          </a:xfrm>
          <a:custGeom>
            <a:avLst/>
            <a:gdLst>
              <a:gd name="connsiteX0" fmla="*/ 0 w 2485571"/>
              <a:gd name="connsiteY0" fmla="*/ 0 h 2485571"/>
              <a:gd name="connsiteX1" fmla="*/ 2485571 w 2485571"/>
              <a:gd name="connsiteY1" fmla="*/ 0 h 2485571"/>
              <a:gd name="connsiteX2" fmla="*/ 2485571 w 2485571"/>
              <a:gd name="connsiteY2" fmla="*/ 2485571 h 2485571"/>
              <a:gd name="connsiteX3" fmla="*/ 0 w 2485571"/>
              <a:gd name="connsiteY3" fmla="*/ 2485571 h 2485571"/>
            </a:gdLst>
            <a:ahLst/>
            <a:cxnLst>
              <a:cxn ang="0">
                <a:pos x="connsiteX0" y="connsiteY0"/>
              </a:cxn>
              <a:cxn ang="0">
                <a:pos x="connsiteX1" y="connsiteY1"/>
              </a:cxn>
              <a:cxn ang="0">
                <a:pos x="connsiteX2" y="connsiteY2"/>
              </a:cxn>
              <a:cxn ang="0">
                <a:pos x="connsiteX3" y="connsiteY3"/>
              </a:cxn>
            </a:cxnLst>
            <a:rect l="l" t="t" r="r" b="b"/>
            <a:pathLst>
              <a:path w="2485571" h="2485571">
                <a:moveTo>
                  <a:pt x="0" y="0"/>
                </a:moveTo>
                <a:lnTo>
                  <a:pt x="2485571" y="0"/>
                </a:lnTo>
                <a:lnTo>
                  <a:pt x="2485571" y="2485571"/>
                </a:lnTo>
                <a:lnTo>
                  <a:pt x="0" y="2485571"/>
                </a:lnTo>
                <a:close/>
              </a:path>
            </a:pathLst>
          </a:custGeom>
        </p:spPr>
      </p:sp>
      <p:sp>
        <p:nvSpPr>
          <p:cNvPr id="18" name="Picture Placeholder 7">
            <a:extLst>
              <a:ext uri="{FF2B5EF4-FFF2-40B4-BE49-F238E27FC236}">
                <a16:creationId xmlns:a16="http://schemas.microsoft.com/office/drawing/2014/main" id="{F34C1733-9C03-4C01-AFBA-776858AC8731}"/>
              </a:ext>
            </a:extLst>
          </p:cNvPr>
          <p:cNvSpPr>
            <a:spLocks noGrp="1"/>
          </p:cNvSpPr>
          <p:nvPr>
            <p:ph type="pic" sz="quarter" idx="15"/>
          </p:nvPr>
        </p:nvSpPr>
        <p:spPr>
          <a:xfrm>
            <a:off x="7103549" y="2561664"/>
            <a:ext cx="4145023" cy="3429000"/>
          </a:xfrm>
          <a:custGeom>
            <a:avLst/>
            <a:gdLst>
              <a:gd name="connsiteX0" fmla="*/ 0 w 4145023"/>
              <a:gd name="connsiteY0" fmla="*/ 0 h 3429000"/>
              <a:gd name="connsiteX1" fmla="*/ 4145023 w 4145023"/>
              <a:gd name="connsiteY1" fmla="*/ 0 h 3429000"/>
              <a:gd name="connsiteX2" fmla="*/ 4145023 w 4145023"/>
              <a:gd name="connsiteY2" fmla="*/ 3429000 h 3429000"/>
              <a:gd name="connsiteX3" fmla="*/ 0 w 414502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145023" h="3429000">
                <a:moveTo>
                  <a:pt x="0" y="0"/>
                </a:moveTo>
                <a:lnTo>
                  <a:pt x="4145023" y="0"/>
                </a:lnTo>
                <a:lnTo>
                  <a:pt x="4145023" y="3429000"/>
                </a:lnTo>
                <a:lnTo>
                  <a:pt x="0" y="3429000"/>
                </a:lnTo>
                <a:close/>
              </a:path>
            </a:pathLst>
          </a:custGeom>
        </p:spPr>
      </p:sp>
      <p:sp>
        <p:nvSpPr>
          <p:cNvPr id="14" name="Text Placeholder 25">
            <a:extLst>
              <a:ext uri="{FF2B5EF4-FFF2-40B4-BE49-F238E27FC236}">
                <a16:creationId xmlns:a16="http://schemas.microsoft.com/office/drawing/2014/main" id="{8A4A95F2-3EE6-470E-B80B-FE9591A27EC9}"/>
              </a:ext>
            </a:extLst>
          </p:cNvPr>
          <p:cNvSpPr>
            <a:spLocks noGrp="1"/>
          </p:cNvSpPr>
          <p:nvPr>
            <p:ph type="body" sz="quarter" idx="23" hasCustomPrompt="1"/>
          </p:nvPr>
        </p:nvSpPr>
        <p:spPr>
          <a:xfrm>
            <a:off x="7103549" y="619849"/>
            <a:ext cx="4145024" cy="999401"/>
          </a:xfrm>
          <a:prstGeom prst="rect">
            <a:avLst/>
          </a:prstGeom>
        </p:spPr>
        <p:txBody>
          <a:bodyPr/>
          <a:lstStyle>
            <a:lvl1pPr marL="0" indent="0" algn="r">
              <a:lnSpc>
                <a:spcPct val="100000"/>
              </a:lnSpc>
              <a:spcBef>
                <a:spcPts val="0"/>
              </a:spcBef>
              <a:buNone/>
              <a:defRPr sz="2800" b="1">
                <a:latin typeface="+mj-lt"/>
              </a:defRPr>
            </a:lvl1pPr>
          </a:lstStyle>
          <a:p>
            <a:pPr lvl="0"/>
            <a:r>
              <a:rPr lang="en-US" dirty="0"/>
              <a:t>Title</a:t>
            </a:r>
          </a:p>
        </p:txBody>
      </p:sp>
      <p:sp>
        <p:nvSpPr>
          <p:cNvPr id="19" name="Text Placeholder 7">
            <a:extLst>
              <a:ext uri="{FF2B5EF4-FFF2-40B4-BE49-F238E27FC236}">
                <a16:creationId xmlns:a16="http://schemas.microsoft.com/office/drawing/2014/main" id="{B97133A6-BCA1-4671-A0E3-4C1993474AAD}"/>
              </a:ext>
            </a:extLst>
          </p:cNvPr>
          <p:cNvSpPr>
            <a:spLocks noGrp="1"/>
          </p:cNvSpPr>
          <p:nvPr>
            <p:ph type="body" sz="quarter" idx="38" hasCustomPrompt="1"/>
          </p:nvPr>
        </p:nvSpPr>
        <p:spPr>
          <a:xfrm>
            <a:off x="680425" y="4087549"/>
            <a:ext cx="2594940" cy="347662"/>
          </a:xfrm>
          <a:prstGeom prst="rect">
            <a:avLst/>
          </a:prstGeom>
        </p:spPr>
        <p:txBody>
          <a:bodyPr/>
          <a:lstStyle>
            <a:lvl1pPr marL="0" indent="0" algn="r">
              <a:lnSpc>
                <a:spcPct val="100000"/>
              </a:lnSpc>
              <a:spcBef>
                <a:spcPts val="0"/>
              </a:spcBef>
              <a:buNone/>
              <a:defRPr sz="1400" b="1">
                <a:solidFill>
                  <a:schemeClr val="bg1"/>
                </a:solidFill>
                <a:latin typeface="+mj-lt"/>
              </a:defRPr>
            </a:lvl1pPr>
          </a:lstStyle>
          <a:p>
            <a:pPr lvl="0"/>
            <a:r>
              <a:rPr lang="en-US" dirty="0"/>
              <a:t>Title</a:t>
            </a:r>
          </a:p>
        </p:txBody>
      </p:sp>
      <p:sp>
        <p:nvSpPr>
          <p:cNvPr id="20" name="Text Placeholder 20">
            <a:extLst>
              <a:ext uri="{FF2B5EF4-FFF2-40B4-BE49-F238E27FC236}">
                <a16:creationId xmlns:a16="http://schemas.microsoft.com/office/drawing/2014/main" id="{43EBEA59-93FB-4202-A15B-FC081ED497B6}"/>
              </a:ext>
            </a:extLst>
          </p:cNvPr>
          <p:cNvSpPr>
            <a:spLocks noGrp="1"/>
          </p:cNvSpPr>
          <p:nvPr>
            <p:ph type="body" sz="quarter" idx="39" hasCustomPrompt="1"/>
          </p:nvPr>
        </p:nvSpPr>
        <p:spPr>
          <a:xfrm>
            <a:off x="680425" y="4435211"/>
            <a:ext cx="2594940" cy="1083447"/>
          </a:xfrm>
          <a:prstGeom prst="rect">
            <a:avLst/>
          </a:prstGeom>
        </p:spPr>
        <p:txBody>
          <a:bodyPr/>
          <a:lstStyle>
            <a:lvl1pPr marL="0" indent="0" algn="r">
              <a:lnSpc>
                <a:spcPct val="100000"/>
              </a:lnSpc>
              <a:spcBef>
                <a:spcPts val="0"/>
              </a:spcBef>
              <a:buNone/>
              <a:defRPr sz="1200">
                <a:solidFill>
                  <a:schemeClr val="bg1"/>
                </a:solidFill>
              </a:defRPr>
            </a:lvl1pPr>
          </a:lstStyle>
          <a:p>
            <a:pPr lvl="0"/>
            <a:r>
              <a:rPr lang="en-US" dirty="0"/>
              <a:t>Content</a:t>
            </a:r>
          </a:p>
        </p:txBody>
      </p:sp>
      <p:sp>
        <p:nvSpPr>
          <p:cNvPr id="21" name="Text Placeholder 7">
            <a:extLst>
              <a:ext uri="{FF2B5EF4-FFF2-40B4-BE49-F238E27FC236}">
                <a16:creationId xmlns:a16="http://schemas.microsoft.com/office/drawing/2014/main" id="{622E4122-E67E-4CBA-8976-936EF397E123}"/>
              </a:ext>
            </a:extLst>
          </p:cNvPr>
          <p:cNvSpPr>
            <a:spLocks noGrp="1"/>
          </p:cNvSpPr>
          <p:nvPr>
            <p:ph type="body" sz="quarter" idx="40" hasCustomPrompt="1"/>
          </p:nvPr>
        </p:nvSpPr>
        <p:spPr>
          <a:xfrm>
            <a:off x="3945030" y="4087549"/>
            <a:ext cx="2594940" cy="347662"/>
          </a:xfrm>
          <a:prstGeom prst="rect">
            <a:avLst/>
          </a:prstGeom>
        </p:spPr>
        <p:txBody>
          <a:bodyPr/>
          <a:lstStyle>
            <a:lvl1pPr marL="0" indent="0" algn="r">
              <a:lnSpc>
                <a:spcPct val="100000"/>
              </a:lnSpc>
              <a:spcBef>
                <a:spcPts val="0"/>
              </a:spcBef>
              <a:buNone/>
              <a:defRPr sz="1400" b="1">
                <a:solidFill>
                  <a:schemeClr val="bg1"/>
                </a:solidFill>
                <a:latin typeface="+mj-lt"/>
              </a:defRPr>
            </a:lvl1pPr>
          </a:lstStyle>
          <a:p>
            <a:pPr lvl="0"/>
            <a:r>
              <a:rPr lang="en-US" dirty="0"/>
              <a:t>Title</a:t>
            </a:r>
          </a:p>
        </p:txBody>
      </p:sp>
      <p:sp>
        <p:nvSpPr>
          <p:cNvPr id="22" name="Text Placeholder 20">
            <a:extLst>
              <a:ext uri="{FF2B5EF4-FFF2-40B4-BE49-F238E27FC236}">
                <a16:creationId xmlns:a16="http://schemas.microsoft.com/office/drawing/2014/main" id="{DDF5B1BE-3B65-4954-9CE8-EEA362385B9E}"/>
              </a:ext>
            </a:extLst>
          </p:cNvPr>
          <p:cNvSpPr>
            <a:spLocks noGrp="1"/>
          </p:cNvSpPr>
          <p:nvPr>
            <p:ph type="body" sz="quarter" idx="41" hasCustomPrompt="1"/>
          </p:nvPr>
        </p:nvSpPr>
        <p:spPr>
          <a:xfrm>
            <a:off x="3945030" y="4435212"/>
            <a:ext cx="2594940" cy="1083446"/>
          </a:xfrm>
          <a:prstGeom prst="rect">
            <a:avLst/>
          </a:prstGeom>
        </p:spPr>
        <p:txBody>
          <a:bodyPr/>
          <a:lstStyle>
            <a:lvl1pPr marL="0" indent="0" algn="r">
              <a:lnSpc>
                <a:spcPct val="100000"/>
              </a:lnSpc>
              <a:spcBef>
                <a:spcPts val="0"/>
              </a:spcBef>
              <a:buNone/>
              <a:defRPr sz="1200">
                <a:solidFill>
                  <a:schemeClr val="bg1"/>
                </a:solidFill>
              </a:defRPr>
            </a:lvl1pPr>
          </a:lstStyle>
          <a:p>
            <a:pPr lvl="0"/>
            <a:r>
              <a:rPr lang="en-US" dirty="0"/>
              <a:t>Content</a:t>
            </a:r>
          </a:p>
        </p:txBody>
      </p:sp>
    </p:spTree>
    <p:extLst>
      <p:ext uri="{BB962C8B-B14F-4D97-AF65-F5344CB8AC3E}">
        <p14:creationId xmlns:p14="http://schemas.microsoft.com/office/powerpoint/2010/main" val="326829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 poi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6F02B1-79ED-41BA-A979-7D6571330E1A}"/>
              </a:ext>
            </a:extLst>
          </p:cNvPr>
          <p:cNvGrpSpPr/>
          <p:nvPr userDrawn="1"/>
        </p:nvGrpSpPr>
        <p:grpSpPr>
          <a:xfrm>
            <a:off x="375202" y="1523780"/>
            <a:ext cx="5576155" cy="4652754"/>
            <a:chOff x="642938" y="1462383"/>
            <a:chExt cx="5576155" cy="4652754"/>
          </a:xfrm>
        </p:grpSpPr>
        <p:grpSp>
          <p:nvGrpSpPr>
            <p:cNvPr id="9" name="Group 8">
              <a:extLst>
                <a:ext uri="{FF2B5EF4-FFF2-40B4-BE49-F238E27FC236}">
                  <a16:creationId xmlns:a16="http://schemas.microsoft.com/office/drawing/2014/main" id="{BBB606DC-6B98-4909-8AF2-35C347086F60}"/>
                </a:ext>
              </a:extLst>
            </p:cNvPr>
            <p:cNvGrpSpPr/>
            <p:nvPr/>
          </p:nvGrpSpPr>
          <p:grpSpPr>
            <a:xfrm>
              <a:off x="642938" y="1462383"/>
              <a:ext cx="5576155" cy="4652754"/>
              <a:chOff x="807060" y="500184"/>
              <a:chExt cx="8261350" cy="6893286"/>
            </a:xfrm>
          </p:grpSpPr>
          <p:grpSp>
            <p:nvGrpSpPr>
              <p:cNvPr id="14" name="Group 13">
                <a:extLst>
                  <a:ext uri="{FF2B5EF4-FFF2-40B4-BE49-F238E27FC236}">
                    <a16:creationId xmlns:a16="http://schemas.microsoft.com/office/drawing/2014/main" id="{8EDC1230-B848-4147-8EFD-1BB53983C5FE}"/>
                  </a:ext>
                </a:extLst>
              </p:cNvPr>
              <p:cNvGrpSpPr/>
              <p:nvPr/>
            </p:nvGrpSpPr>
            <p:grpSpPr>
              <a:xfrm>
                <a:off x="826110" y="500184"/>
                <a:ext cx="8242300" cy="1803401"/>
                <a:chOff x="966787" y="1625600"/>
                <a:chExt cx="8242300" cy="1803401"/>
              </a:xfrm>
            </p:grpSpPr>
            <p:sp>
              <p:nvSpPr>
                <p:cNvPr id="33" name="AutoShape 10082">
                  <a:extLst>
                    <a:ext uri="{FF2B5EF4-FFF2-40B4-BE49-F238E27FC236}">
                      <a16:creationId xmlns:a16="http://schemas.microsoft.com/office/drawing/2014/main" id="{F6060892-559C-47A5-8957-6A7BA838F771}"/>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4" name="Freeform 10085">
                  <a:extLst>
                    <a:ext uri="{FF2B5EF4-FFF2-40B4-BE49-F238E27FC236}">
                      <a16:creationId xmlns:a16="http://schemas.microsoft.com/office/drawing/2014/main" id="{9248DE8F-0971-4185-862E-96AE6DC02E41}"/>
                    </a:ext>
                  </a:extLst>
                </p:cNvPr>
                <p:cNvSpPr>
                  <a:spLocks/>
                </p:cNvSpPr>
                <p:nvPr/>
              </p:nvSpPr>
              <p:spPr bwMode="auto">
                <a:xfrm>
                  <a:off x="966787" y="1628775"/>
                  <a:ext cx="1498600" cy="1495425"/>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5" name="Freeform 10086">
                  <a:extLst>
                    <a:ext uri="{FF2B5EF4-FFF2-40B4-BE49-F238E27FC236}">
                      <a16:creationId xmlns:a16="http://schemas.microsoft.com/office/drawing/2014/main" id="{A464FAC5-28F3-4B9B-98E8-81391CDD6A8A}"/>
                    </a:ext>
                  </a:extLst>
                </p:cNvPr>
                <p:cNvSpPr>
                  <a:spLocks/>
                </p:cNvSpPr>
                <p:nvPr/>
              </p:nvSpPr>
              <p:spPr bwMode="auto">
                <a:xfrm>
                  <a:off x="1074737" y="1735138"/>
                  <a:ext cx="1281113" cy="1281113"/>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6" name="Freeform 10087">
                  <a:extLst>
                    <a:ext uri="{FF2B5EF4-FFF2-40B4-BE49-F238E27FC236}">
                      <a16:creationId xmlns:a16="http://schemas.microsoft.com/office/drawing/2014/main" id="{EDBB89FF-998A-4CB2-9E54-28BC7CB38B7E}"/>
                    </a:ext>
                  </a:extLst>
                </p:cNvPr>
                <p:cNvSpPr>
                  <a:spLocks/>
                </p:cNvSpPr>
                <p:nvPr/>
              </p:nvSpPr>
              <p:spPr bwMode="auto">
                <a:xfrm>
                  <a:off x="2992437" y="2073276"/>
                  <a:ext cx="6207125" cy="1355725"/>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solidFill>
                      <a:schemeClr val="bg1"/>
                    </a:solidFill>
                    <a:latin typeface="+mj-lt"/>
                    <a:ea typeface="Roboto" panose="02000000000000000000" pitchFamily="2" charset="0"/>
                    <a:cs typeface="Raleway" charset="0"/>
                  </a:endParaRPr>
                </a:p>
                <a:p>
                  <a:endParaRPr lang="en-US" b="1" dirty="0">
                    <a:latin typeface="Roboto" panose="02000000000000000000" pitchFamily="2" charset="0"/>
                    <a:ea typeface="Roboto" panose="02000000000000000000" pitchFamily="2" charset="0"/>
                  </a:endParaRPr>
                </a:p>
              </p:txBody>
            </p:sp>
            <p:sp>
              <p:nvSpPr>
                <p:cNvPr id="37" name="Freeform 10088">
                  <a:extLst>
                    <a:ext uri="{FF2B5EF4-FFF2-40B4-BE49-F238E27FC236}">
                      <a16:creationId xmlns:a16="http://schemas.microsoft.com/office/drawing/2014/main" id="{DCAB53A6-A53A-4CC7-AD39-BB0AE0E6FB14}"/>
                    </a:ext>
                  </a:extLst>
                </p:cNvPr>
                <p:cNvSpPr>
                  <a:spLocks/>
                </p:cNvSpPr>
                <p:nvPr userDrawn="1"/>
              </p:nvSpPr>
              <p:spPr bwMode="auto">
                <a:xfrm>
                  <a:off x="2465387" y="1628775"/>
                  <a:ext cx="527050"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grpSp>
            <p:nvGrpSpPr>
              <p:cNvPr id="15" name="Group 14">
                <a:extLst>
                  <a:ext uri="{FF2B5EF4-FFF2-40B4-BE49-F238E27FC236}">
                    <a16:creationId xmlns:a16="http://schemas.microsoft.com/office/drawing/2014/main" id="{01ACEABB-1773-40E9-9858-72EB8789FF42}"/>
                  </a:ext>
                </a:extLst>
              </p:cNvPr>
              <p:cNvGrpSpPr/>
              <p:nvPr/>
            </p:nvGrpSpPr>
            <p:grpSpPr>
              <a:xfrm>
                <a:off x="816585" y="2180489"/>
                <a:ext cx="8242300" cy="3661177"/>
                <a:chOff x="966787" y="1625600"/>
                <a:chExt cx="8242300" cy="3661177"/>
              </a:xfrm>
            </p:grpSpPr>
            <p:sp>
              <p:nvSpPr>
                <p:cNvPr id="28" name="AutoShape 10082">
                  <a:extLst>
                    <a:ext uri="{FF2B5EF4-FFF2-40B4-BE49-F238E27FC236}">
                      <a16:creationId xmlns:a16="http://schemas.microsoft.com/office/drawing/2014/main" id="{44EBDFEB-CA66-4399-A3DF-6AEE30039ACC}"/>
                    </a:ext>
                  </a:extLst>
                </p:cNvPr>
                <p:cNvSpPr>
                  <a:spLocks noChangeAspect="1" noChangeArrowheads="1" noTextEdit="1"/>
                </p:cNvSpPr>
                <p:nvPr/>
              </p:nvSpPr>
              <p:spPr bwMode="auto">
                <a:xfrm>
                  <a:off x="966787" y="162560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29" name="Freeform 10085">
                  <a:extLst>
                    <a:ext uri="{FF2B5EF4-FFF2-40B4-BE49-F238E27FC236}">
                      <a16:creationId xmlns:a16="http://schemas.microsoft.com/office/drawing/2014/main" id="{BF425F47-C700-4FF3-866D-5ED5F7050E83}"/>
                    </a:ext>
                  </a:extLst>
                </p:cNvPr>
                <p:cNvSpPr>
                  <a:spLocks/>
                </p:cNvSpPr>
                <p:nvPr/>
              </p:nvSpPr>
              <p:spPr bwMode="auto">
                <a:xfrm>
                  <a:off x="966787" y="3486552"/>
                  <a:ext cx="1498601" cy="1495426"/>
                </a:xfrm>
                <a:custGeom>
                  <a:avLst/>
                  <a:gdLst/>
                  <a:ahLst/>
                  <a:cxnLst>
                    <a:cxn ang="0">
                      <a:pos x="85" y="0"/>
                    </a:cxn>
                    <a:cxn ang="0">
                      <a:pos x="944" y="0"/>
                    </a:cxn>
                    <a:cxn ang="0">
                      <a:pos x="944" y="942"/>
                    </a:cxn>
                    <a:cxn ang="0">
                      <a:pos x="85" y="942"/>
                    </a:cxn>
                    <a:cxn ang="0">
                      <a:pos x="58" y="937"/>
                    </a:cxn>
                    <a:cxn ang="0">
                      <a:pos x="35" y="926"/>
                    </a:cxn>
                    <a:cxn ang="0">
                      <a:pos x="16" y="907"/>
                    </a:cxn>
                    <a:cxn ang="0">
                      <a:pos x="5" y="885"/>
                    </a:cxn>
                    <a:cxn ang="0">
                      <a:pos x="0" y="859"/>
                    </a:cxn>
                    <a:cxn ang="0">
                      <a:pos x="0" y="83"/>
                    </a:cxn>
                    <a:cxn ang="0">
                      <a:pos x="5" y="56"/>
                    </a:cxn>
                    <a:cxn ang="0">
                      <a:pos x="16" y="33"/>
                    </a:cxn>
                    <a:cxn ang="0">
                      <a:pos x="35" y="15"/>
                    </a:cxn>
                    <a:cxn ang="0">
                      <a:pos x="58" y="4"/>
                    </a:cxn>
                    <a:cxn ang="0">
                      <a:pos x="85" y="0"/>
                    </a:cxn>
                  </a:cxnLst>
                  <a:rect l="0" t="0" r="r" b="b"/>
                  <a:pathLst>
                    <a:path w="944" h="942">
                      <a:moveTo>
                        <a:pt x="85" y="0"/>
                      </a:moveTo>
                      <a:lnTo>
                        <a:pt x="944" y="0"/>
                      </a:lnTo>
                      <a:lnTo>
                        <a:pt x="944" y="942"/>
                      </a:lnTo>
                      <a:lnTo>
                        <a:pt x="85" y="942"/>
                      </a:lnTo>
                      <a:lnTo>
                        <a:pt x="58" y="937"/>
                      </a:lnTo>
                      <a:lnTo>
                        <a:pt x="35" y="926"/>
                      </a:lnTo>
                      <a:lnTo>
                        <a:pt x="16" y="907"/>
                      </a:lnTo>
                      <a:lnTo>
                        <a:pt x="5" y="885"/>
                      </a:lnTo>
                      <a:lnTo>
                        <a:pt x="0" y="859"/>
                      </a:lnTo>
                      <a:lnTo>
                        <a:pt x="0" y="83"/>
                      </a:lnTo>
                      <a:lnTo>
                        <a:pt x="5" y="56"/>
                      </a:lnTo>
                      <a:lnTo>
                        <a:pt x="16" y="33"/>
                      </a:lnTo>
                      <a:lnTo>
                        <a:pt x="35" y="15"/>
                      </a:lnTo>
                      <a:lnTo>
                        <a:pt x="58" y="4"/>
                      </a:lnTo>
                      <a:lnTo>
                        <a:pt x="85"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30" name="Freeform 10086">
                  <a:extLst>
                    <a:ext uri="{FF2B5EF4-FFF2-40B4-BE49-F238E27FC236}">
                      <a16:creationId xmlns:a16="http://schemas.microsoft.com/office/drawing/2014/main" id="{DA484845-F12E-4DFC-80FE-CFA8169A1697}"/>
                    </a:ext>
                  </a:extLst>
                </p:cNvPr>
                <p:cNvSpPr>
                  <a:spLocks/>
                </p:cNvSpPr>
                <p:nvPr/>
              </p:nvSpPr>
              <p:spPr bwMode="auto">
                <a:xfrm>
                  <a:off x="1074737" y="3592916"/>
                  <a:ext cx="1281114" cy="1281114"/>
                </a:xfrm>
                <a:custGeom>
                  <a:avLst/>
                  <a:gdLst/>
                  <a:ahLst/>
                  <a:cxnLst>
                    <a:cxn ang="0">
                      <a:pos x="85" y="0"/>
                    </a:cxn>
                    <a:cxn ang="0">
                      <a:pos x="723" y="0"/>
                    </a:cxn>
                    <a:cxn ang="0">
                      <a:pos x="750" y="5"/>
                    </a:cxn>
                    <a:cxn ang="0">
                      <a:pos x="772" y="16"/>
                    </a:cxn>
                    <a:cxn ang="0">
                      <a:pos x="791" y="35"/>
                    </a:cxn>
                    <a:cxn ang="0">
                      <a:pos x="802" y="57"/>
                    </a:cxn>
                    <a:cxn ang="0">
                      <a:pos x="807" y="84"/>
                    </a:cxn>
                    <a:cxn ang="0">
                      <a:pos x="807" y="722"/>
                    </a:cxn>
                    <a:cxn ang="0">
                      <a:pos x="802" y="749"/>
                    </a:cxn>
                    <a:cxn ang="0">
                      <a:pos x="791" y="773"/>
                    </a:cxn>
                    <a:cxn ang="0">
                      <a:pos x="772" y="792"/>
                    </a:cxn>
                    <a:cxn ang="0">
                      <a:pos x="750" y="803"/>
                    </a:cxn>
                    <a:cxn ang="0">
                      <a:pos x="723" y="807"/>
                    </a:cxn>
                    <a:cxn ang="0">
                      <a:pos x="85" y="807"/>
                    </a:cxn>
                    <a:cxn ang="0">
                      <a:pos x="58" y="803"/>
                    </a:cxn>
                    <a:cxn ang="0">
                      <a:pos x="34" y="792"/>
                    </a:cxn>
                    <a:cxn ang="0">
                      <a:pos x="15" y="773"/>
                    </a:cxn>
                    <a:cxn ang="0">
                      <a:pos x="4" y="749"/>
                    </a:cxn>
                    <a:cxn ang="0">
                      <a:pos x="0" y="722"/>
                    </a:cxn>
                    <a:cxn ang="0">
                      <a:pos x="0" y="84"/>
                    </a:cxn>
                    <a:cxn ang="0">
                      <a:pos x="4" y="57"/>
                    </a:cxn>
                    <a:cxn ang="0">
                      <a:pos x="15" y="35"/>
                    </a:cxn>
                    <a:cxn ang="0">
                      <a:pos x="34" y="16"/>
                    </a:cxn>
                    <a:cxn ang="0">
                      <a:pos x="58" y="5"/>
                    </a:cxn>
                    <a:cxn ang="0">
                      <a:pos x="85" y="0"/>
                    </a:cxn>
                  </a:cxnLst>
                  <a:rect l="0" t="0" r="r" b="b"/>
                  <a:pathLst>
                    <a:path w="807" h="807">
                      <a:moveTo>
                        <a:pt x="85" y="0"/>
                      </a:moveTo>
                      <a:lnTo>
                        <a:pt x="723" y="0"/>
                      </a:lnTo>
                      <a:lnTo>
                        <a:pt x="750" y="5"/>
                      </a:lnTo>
                      <a:lnTo>
                        <a:pt x="772" y="16"/>
                      </a:lnTo>
                      <a:lnTo>
                        <a:pt x="791" y="35"/>
                      </a:lnTo>
                      <a:lnTo>
                        <a:pt x="802" y="57"/>
                      </a:lnTo>
                      <a:lnTo>
                        <a:pt x="807" y="84"/>
                      </a:lnTo>
                      <a:lnTo>
                        <a:pt x="807" y="722"/>
                      </a:lnTo>
                      <a:lnTo>
                        <a:pt x="802" y="749"/>
                      </a:lnTo>
                      <a:lnTo>
                        <a:pt x="791" y="773"/>
                      </a:lnTo>
                      <a:lnTo>
                        <a:pt x="772" y="792"/>
                      </a:lnTo>
                      <a:lnTo>
                        <a:pt x="750" y="803"/>
                      </a:lnTo>
                      <a:lnTo>
                        <a:pt x="723" y="807"/>
                      </a:lnTo>
                      <a:lnTo>
                        <a:pt x="85" y="807"/>
                      </a:lnTo>
                      <a:lnTo>
                        <a:pt x="58" y="803"/>
                      </a:lnTo>
                      <a:lnTo>
                        <a:pt x="34" y="792"/>
                      </a:lnTo>
                      <a:lnTo>
                        <a:pt x="15" y="773"/>
                      </a:lnTo>
                      <a:lnTo>
                        <a:pt x="4" y="749"/>
                      </a:lnTo>
                      <a:lnTo>
                        <a:pt x="0" y="722"/>
                      </a:lnTo>
                      <a:lnTo>
                        <a:pt x="0" y="84"/>
                      </a:lnTo>
                      <a:lnTo>
                        <a:pt x="4" y="57"/>
                      </a:lnTo>
                      <a:lnTo>
                        <a:pt x="15" y="35"/>
                      </a:lnTo>
                      <a:lnTo>
                        <a:pt x="34" y="16"/>
                      </a:lnTo>
                      <a:lnTo>
                        <a:pt x="58" y="5"/>
                      </a:lnTo>
                      <a:lnTo>
                        <a:pt x="8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p:txBody>
            </p:sp>
            <p:sp>
              <p:nvSpPr>
                <p:cNvPr id="32" name="Freeform 10088">
                  <a:extLst>
                    <a:ext uri="{FF2B5EF4-FFF2-40B4-BE49-F238E27FC236}">
                      <a16:creationId xmlns:a16="http://schemas.microsoft.com/office/drawing/2014/main" id="{FAA9554B-61F0-4E4B-8BEB-DB481DE4D3B9}"/>
                    </a:ext>
                  </a:extLst>
                </p:cNvPr>
                <p:cNvSpPr>
                  <a:spLocks/>
                </p:cNvSpPr>
                <p:nvPr/>
              </p:nvSpPr>
              <p:spPr bwMode="auto">
                <a:xfrm>
                  <a:off x="2465388" y="3486552"/>
                  <a:ext cx="527049" cy="1800225"/>
                </a:xfrm>
                <a:custGeom>
                  <a:avLst/>
                  <a:gdLst/>
                  <a:ahLst/>
                  <a:cxnLst>
                    <a:cxn ang="0">
                      <a:pos x="0" y="0"/>
                    </a:cxn>
                    <a:cxn ang="0">
                      <a:pos x="165" y="140"/>
                    </a:cxn>
                    <a:cxn ang="0">
                      <a:pos x="332" y="281"/>
                    </a:cxn>
                    <a:cxn ang="0">
                      <a:pos x="332" y="1134"/>
                    </a:cxn>
                    <a:cxn ang="0">
                      <a:pos x="165" y="1040"/>
                    </a:cxn>
                    <a:cxn ang="0">
                      <a:pos x="0" y="944"/>
                    </a:cxn>
                    <a:cxn ang="0">
                      <a:pos x="0" y="0"/>
                    </a:cxn>
                  </a:cxnLst>
                  <a:rect l="0" t="0" r="r" b="b"/>
                  <a:pathLst>
                    <a:path w="332" h="1134">
                      <a:moveTo>
                        <a:pt x="0" y="0"/>
                      </a:moveTo>
                      <a:lnTo>
                        <a:pt x="165" y="140"/>
                      </a:lnTo>
                      <a:lnTo>
                        <a:pt x="332" y="281"/>
                      </a:lnTo>
                      <a:lnTo>
                        <a:pt x="332" y="1134"/>
                      </a:lnTo>
                      <a:lnTo>
                        <a:pt x="165" y="1040"/>
                      </a:lnTo>
                      <a:lnTo>
                        <a:pt x="0" y="94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sp>
            <p:nvSpPr>
              <p:cNvPr id="23" name="AutoShape 10082">
                <a:extLst>
                  <a:ext uri="{FF2B5EF4-FFF2-40B4-BE49-F238E27FC236}">
                    <a16:creationId xmlns:a16="http://schemas.microsoft.com/office/drawing/2014/main" id="{7461D91F-F124-4A7B-8C64-528AA715F643}"/>
                  </a:ext>
                </a:extLst>
              </p:cNvPr>
              <p:cNvSpPr>
                <a:spLocks noChangeAspect="1" noChangeArrowheads="1" noTextEdit="1"/>
              </p:cNvSpPr>
              <p:nvPr/>
            </p:nvSpPr>
            <p:spPr bwMode="auto">
              <a:xfrm>
                <a:off x="807060" y="386678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sp>
            <p:nvSpPr>
              <p:cNvPr id="18" name="AutoShape 10082">
                <a:extLst>
                  <a:ext uri="{FF2B5EF4-FFF2-40B4-BE49-F238E27FC236}">
                    <a16:creationId xmlns:a16="http://schemas.microsoft.com/office/drawing/2014/main" id="{45451629-2B5F-4ACB-B1A0-B3401844BF87}"/>
                  </a:ext>
                </a:extLst>
              </p:cNvPr>
              <p:cNvSpPr>
                <a:spLocks noChangeAspect="1" noChangeArrowheads="1" noTextEdit="1"/>
              </p:cNvSpPr>
              <p:nvPr/>
            </p:nvSpPr>
            <p:spPr bwMode="auto">
              <a:xfrm>
                <a:off x="826110" y="5590070"/>
                <a:ext cx="82423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atin typeface="Roboto" panose="02000000000000000000" pitchFamily="2" charset="0"/>
                  <a:ea typeface="Roboto" panose="02000000000000000000" pitchFamily="2" charset="0"/>
                </a:endParaRPr>
              </a:p>
            </p:txBody>
          </p:sp>
        </p:grpSp>
        <p:sp>
          <p:nvSpPr>
            <p:cNvPr id="12" name="TextBox 11">
              <a:extLst>
                <a:ext uri="{FF2B5EF4-FFF2-40B4-BE49-F238E27FC236}">
                  <a16:creationId xmlns:a16="http://schemas.microsoft.com/office/drawing/2014/main" id="{89962FE2-5996-4D0F-A7B1-7A4C9D086711}"/>
                </a:ext>
              </a:extLst>
            </p:cNvPr>
            <p:cNvSpPr txBox="1"/>
            <p:nvPr/>
          </p:nvSpPr>
          <p:spPr>
            <a:xfrm>
              <a:off x="2353073" y="4278990"/>
              <a:ext cx="2978701" cy="430887"/>
            </a:xfrm>
            <a:prstGeom prst="rect">
              <a:avLst/>
            </a:prstGeom>
            <a:noFill/>
          </p:spPr>
          <p:txBody>
            <a:bodyPr wrap="none" rtlCol="0">
              <a:spAutoFit/>
            </a:bodyPr>
            <a:lstStyle/>
            <a:p>
              <a:r>
                <a:rPr lang="en-US" sz="2200" b="1" dirty="0">
                  <a:solidFill>
                    <a:schemeClr val="bg1"/>
                  </a:solidFill>
                  <a:latin typeface="+mj-lt"/>
                  <a:ea typeface="Roboto" panose="02000000000000000000" pitchFamily="2" charset="0"/>
                  <a:cs typeface="Raleway" charset="0"/>
                </a:rPr>
                <a:t>Third Step of process</a:t>
              </a:r>
            </a:p>
          </p:txBody>
        </p:sp>
      </p:grpSp>
      <p:sp>
        <p:nvSpPr>
          <p:cNvPr id="66" name="Freeform 10087">
            <a:extLst>
              <a:ext uri="{FF2B5EF4-FFF2-40B4-BE49-F238E27FC236}">
                <a16:creationId xmlns:a16="http://schemas.microsoft.com/office/drawing/2014/main" id="{DAD59705-EB04-4CA6-97F0-C0AB9D61E215}"/>
              </a:ext>
            </a:extLst>
          </p:cNvPr>
          <p:cNvSpPr>
            <a:spLocks/>
          </p:cNvSpPr>
          <p:nvPr userDrawn="1"/>
        </p:nvSpPr>
        <p:spPr bwMode="auto">
          <a:xfrm>
            <a:off x="1746303" y="4210221"/>
            <a:ext cx="4189617" cy="915073"/>
          </a:xfrm>
          <a:custGeom>
            <a:avLst/>
            <a:gdLst/>
            <a:ahLst/>
            <a:cxnLst>
              <a:cxn ang="0">
                <a:pos x="0" y="0"/>
              </a:cxn>
              <a:cxn ang="0">
                <a:pos x="3567" y="0"/>
              </a:cxn>
              <a:cxn ang="0">
                <a:pos x="3910" y="428"/>
              </a:cxn>
              <a:cxn ang="0">
                <a:pos x="3567" y="854"/>
              </a:cxn>
              <a:cxn ang="0">
                <a:pos x="0" y="854"/>
              </a:cxn>
              <a:cxn ang="0">
                <a:pos x="0" y="0"/>
              </a:cxn>
            </a:cxnLst>
            <a:rect l="0" t="0" r="r" b="b"/>
            <a:pathLst>
              <a:path w="3910" h="854">
                <a:moveTo>
                  <a:pt x="0" y="0"/>
                </a:moveTo>
                <a:lnTo>
                  <a:pt x="3567" y="0"/>
                </a:lnTo>
                <a:lnTo>
                  <a:pt x="3910" y="428"/>
                </a:lnTo>
                <a:lnTo>
                  <a:pt x="3567" y="854"/>
                </a:lnTo>
                <a:lnTo>
                  <a:pt x="0" y="854"/>
                </a:lnTo>
                <a:lnTo>
                  <a:pt x="0" y="0"/>
                </a:lnTo>
                <a:close/>
              </a:path>
            </a:pathLst>
          </a:custGeom>
          <a:solidFill>
            <a:srgbClr val="0046A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b="1" dirty="0">
              <a:latin typeface="Roboto" panose="02000000000000000000" pitchFamily="2" charset="0"/>
              <a:ea typeface="Roboto" panose="02000000000000000000" pitchFamily="2" charset="0"/>
            </a:endParaRPr>
          </a:p>
          <a:p>
            <a:endParaRPr lang="en-US" b="1" dirty="0">
              <a:latin typeface="Roboto" panose="02000000000000000000" pitchFamily="2" charset="0"/>
              <a:ea typeface="Roboto" panose="02000000000000000000" pitchFamily="2" charset="0"/>
            </a:endParaRPr>
          </a:p>
        </p:txBody>
      </p:sp>
      <p:sp>
        <p:nvSpPr>
          <p:cNvPr id="10" name="Text Placeholder 9">
            <a:extLst>
              <a:ext uri="{FF2B5EF4-FFF2-40B4-BE49-F238E27FC236}">
                <a16:creationId xmlns:a16="http://schemas.microsoft.com/office/drawing/2014/main" id="{8D24F4EF-3AA7-45D8-A710-F49E25226860}"/>
              </a:ext>
            </a:extLst>
          </p:cNvPr>
          <p:cNvSpPr>
            <a:spLocks noGrp="1"/>
          </p:cNvSpPr>
          <p:nvPr>
            <p:ph type="body" sz="quarter" idx="11" hasCustomPrompt="1"/>
          </p:nvPr>
        </p:nvSpPr>
        <p:spPr>
          <a:xfrm>
            <a:off x="1882773" y="2084245"/>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58" name="Text Placeholder 9">
            <a:extLst>
              <a:ext uri="{FF2B5EF4-FFF2-40B4-BE49-F238E27FC236}">
                <a16:creationId xmlns:a16="http://schemas.microsoft.com/office/drawing/2014/main" id="{757FD950-84CE-4A6F-8CDE-B2A1FDF19A3C}"/>
              </a:ext>
            </a:extLst>
          </p:cNvPr>
          <p:cNvSpPr>
            <a:spLocks noGrp="1"/>
          </p:cNvSpPr>
          <p:nvPr>
            <p:ph type="body" sz="quarter" idx="12" hasCustomPrompt="1"/>
          </p:nvPr>
        </p:nvSpPr>
        <p:spPr>
          <a:xfrm>
            <a:off x="1882774" y="4470314"/>
            <a:ext cx="3579813" cy="409575"/>
          </a:xfrm>
          <a:prstGeom prst="rect">
            <a:avLst/>
          </a:prstGeom>
        </p:spPr>
        <p:txBody>
          <a:bodyPr/>
          <a:lstStyle>
            <a:lvl1pPr>
              <a:buNone/>
              <a:defRPr sz="2000" b="1">
                <a:solidFill>
                  <a:schemeClr val="bg1"/>
                </a:solidFill>
                <a:latin typeface="+mj-lt"/>
              </a:defRPr>
            </a:lvl1pPr>
          </a:lstStyle>
          <a:p>
            <a:pPr lvl="0"/>
            <a:r>
              <a:rPr lang="en-US" dirty="0"/>
              <a:t>Step of process</a:t>
            </a:r>
          </a:p>
          <a:p>
            <a:pPr lvl="0"/>
            <a:endParaRPr lang="en-US" dirty="0"/>
          </a:p>
        </p:txBody>
      </p:sp>
      <p:sp>
        <p:nvSpPr>
          <p:cNvPr id="13" name="Text Placeholder 12">
            <a:extLst>
              <a:ext uri="{FF2B5EF4-FFF2-40B4-BE49-F238E27FC236}">
                <a16:creationId xmlns:a16="http://schemas.microsoft.com/office/drawing/2014/main" id="{428AB5F9-2815-4652-8FCB-128A85F947E6}"/>
              </a:ext>
            </a:extLst>
          </p:cNvPr>
          <p:cNvSpPr>
            <a:spLocks noGrp="1"/>
          </p:cNvSpPr>
          <p:nvPr>
            <p:ph type="body" sz="quarter" idx="15" hasCustomPrompt="1"/>
          </p:nvPr>
        </p:nvSpPr>
        <p:spPr>
          <a:xfrm>
            <a:off x="597763" y="1738945"/>
            <a:ext cx="487363" cy="488950"/>
          </a:xfrm>
          <a:prstGeom prst="rect">
            <a:avLst/>
          </a:prstGeom>
        </p:spPr>
        <p:txBody>
          <a:bodyPr/>
          <a:lstStyle>
            <a:lvl1pPr algn="ctr">
              <a:buNone/>
              <a:defRPr sz="4800" b="1">
                <a:solidFill>
                  <a:srgbClr val="51AC42"/>
                </a:solidFill>
                <a:latin typeface="+mj-lt"/>
              </a:defRPr>
            </a:lvl1pPr>
          </a:lstStyle>
          <a:p>
            <a:pPr lvl="0"/>
            <a:r>
              <a:rPr lang="en-US" dirty="0"/>
              <a:t>1</a:t>
            </a:r>
          </a:p>
        </p:txBody>
      </p:sp>
      <p:sp>
        <p:nvSpPr>
          <p:cNvPr id="63" name="Text Placeholder 12">
            <a:extLst>
              <a:ext uri="{FF2B5EF4-FFF2-40B4-BE49-F238E27FC236}">
                <a16:creationId xmlns:a16="http://schemas.microsoft.com/office/drawing/2014/main" id="{6A91BB3A-7A95-4654-A051-E194912774BE}"/>
              </a:ext>
            </a:extLst>
          </p:cNvPr>
          <p:cNvSpPr>
            <a:spLocks noGrp="1"/>
          </p:cNvSpPr>
          <p:nvPr>
            <p:ph type="body" sz="quarter" idx="16" hasCustomPrompt="1"/>
          </p:nvPr>
        </p:nvSpPr>
        <p:spPr>
          <a:xfrm>
            <a:off x="605308" y="4084236"/>
            <a:ext cx="487363" cy="488950"/>
          </a:xfrm>
          <a:prstGeom prst="rect">
            <a:avLst/>
          </a:prstGeom>
        </p:spPr>
        <p:txBody>
          <a:bodyPr/>
          <a:lstStyle>
            <a:lvl1pPr algn="ctr">
              <a:buNone/>
              <a:defRPr sz="4800" b="1">
                <a:solidFill>
                  <a:srgbClr val="51AC42"/>
                </a:solidFill>
                <a:latin typeface="+mj-lt"/>
              </a:defRPr>
            </a:lvl1pPr>
          </a:lstStyle>
          <a:p>
            <a:pPr lvl="0"/>
            <a:r>
              <a:rPr lang="en-US" dirty="0"/>
              <a:t>2</a:t>
            </a:r>
          </a:p>
        </p:txBody>
      </p:sp>
      <p:sp>
        <p:nvSpPr>
          <p:cNvPr id="70" name="Text Placeholder 12">
            <a:extLst>
              <a:ext uri="{FF2B5EF4-FFF2-40B4-BE49-F238E27FC236}">
                <a16:creationId xmlns:a16="http://schemas.microsoft.com/office/drawing/2014/main" id="{BAACDFB4-FEF1-464C-8522-AF8F0A323932}"/>
              </a:ext>
            </a:extLst>
          </p:cNvPr>
          <p:cNvSpPr>
            <a:spLocks noGrp="1"/>
          </p:cNvSpPr>
          <p:nvPr>
            <p:ph type="body" sz="quarter" idx="19" hasCustomPrompt="1"/>
          </p:nvPr>
        </p:nvSpPr>
        <p:spPr>
          <a:xfrm>
            <a:off x="7297446" y="909710"/>
            <a:ext cx="487363" cy="488950"/>
          </a:xfrm>
          <a:prstGeom prst="rect">
            <a:avLst/>
          </a:prstGeom>
        </p:spPr>
        <p:txBody>
          <a:bodyPr/>
          <a:lstStyle>
            <a:lvl1pPr algn="ctr">
              <a:buNone/>
              <a:defRPr sz="4800" b="1">
                <a:solidFill>
                  <a:srgbClr val="51AC42"/>
                </a:solidFill>
                <a:latin typeface="+mj-lt"/>
              </a:defRPr>
            </a:lvl1pPr>
          </a:lstStyle>
          <a:p>
            <a:pPr lvl="0"/>
            <a:r>
              <a:rPr lang="en-US" dirty="0"/>
              <a:t>1</a:t>
            </a:r>
          </a:p>
        </p:txBody>
      </p:sp>
      <p:sp>
        <p:nvSpPr>
          <p:cNvPr id="71" name="Text Placeholder 12">
            <a:extLst>
              <a:ext uri="{FF2B5EF4-FFF2-40B4-BE49-F238E27FC236}">
                <a16:creationId xmlns:a16="http://schemas.microsoft.com/office/drawing/2014/main" id="{4CAC72BE-7D49-440D-A5D6-9FA756AFD10B}"/>
              </a:ext>
            </a:extLst>
          </p:cNvPr>
          <p:cNvSpPr>
            <a:spLocks noGrp="1"/>
          </p:cNvSpPr>
          <p:nvPr>
            <p:ph type="body" sz="quarter" idx="20" hasCustomPrompt="1"/>
          </p:nvPr>
        </p:nvSpPr>
        <p:spPr>
          <a:xfrm>
            <a:off x="7297254" y="3425779"/>
            <a:ext cx="487363" cy="488950"/>
          </a:xfrm>
          <a:prstGeom prst="rect">
            <a:avLst/>
          </a:prstGeom>
        </p:spPr>
        <p:txBody>
          <a:bodyPr/>
          <a:lstStyle>
            <a:lvl1pPr algn="ctr">
              <a:buNone/>
              <a:defRPr sz="4800" b="1">
                <a:solidFill>
                  <a:srgbClr val="51AC42"/>
                </a:solidFill>
                <a:latin typeface="+mj-lt"/>
              </a:defRPr>
            </a:lvl1pPr>
          </a:lstStyle>
          <a:p>
            <a:pPr lvl="0"/>
            <a:r>
              <a:rPr lang="en-US" dirty="0"/>
              <a:t>2</a:t>
            </a:r>
          </a:p>
        </p:txBody>
      </p:sp>
      <p:sp>
        <p:nvSpPr>
          <p:cNvPr id="26" name="Text Placeholder 25">
            <a:extLst>
              <a:ext uri="{FF2B5EF4-FFF2-40B4-BE49-F238E27FC236}">
                <a16:creationId xmlns:a16="http://schemas.microsoft.com/office/drawing/2014/main" id="{1132A93D-9577-4E4F-9BE4-94808AEC3313}"/>
              </a:ext>
            </a:extLst>
          </p:cNvPr>
          <p:cNvSpPr>
            <a:spLocks noGrp="1"/>
          </p:cNvSpPr>
          <p:nvPr>
            <p:ph type="body" sz="quarter" idx="23" hasCustomPrompt="1"/>
          </p:nvPr>
        </p:nvSpPr>
        <p:spPr>
          <a:xfrm>
            <a:off x="319087" y="487363"/>
            <a:ext cx="6586538" cy="974018"/>
          </a:xfrm>
          <a:prstGeom prst="rect">
            <a:avLst/>
          </a:prstGeom>
        </p:spPr>
        <p:txBody>
          <a:bodyPr/>
          <a:lstStyle>
            <a:lvl1pPr marL="0" indent="0">
              <a:lnSpc>
                <a:spcPct val="100000"/>
              </a:lnSpc>
              <a:spcBef>
                <a:spcPts val="0"/>
              </a:spcBef>
              <a:buNone/>
              <a:defRPr sz="3200" b="1">
                <a:latin typeface="+mj-lt"/>
              </a:defRPr>
            </a:lvl1pPr>
          </a:lstStyle>
          <a:p>
            <a:pPr lvl="0"/>
            <a:r>
              <a:rPr lang="en-US" dirty="0"/>
              <a:t>Title</a:t>
            </a:r>
          </a:p>
        </p:txBody>
      </p:sp>
      <p:sp>
        <p:nvSpPr>
          <p:cNvPr id="62" name="Text Placeholder 61">
            <a:extLst>
              <a:ext uri="{FF2B5EF4-FFF2-40B4-BE49-F238E27FC236}">
                <a16:creationId xmlns:a16="http://schemas.microsoft.com/office/drawing/2014/main" id="{ECB6BB5A-9D03-426D-A4D9-1C5ABE7ABC09}"/>
              </a:ext>
            </a:extLst>
          </p:cNvPr>
          <p:cNvSpPr>
            <a:spLocks noGrp="1"/>
          </p:cNvSpPr>
          <p:nvPr>
            <p:ph type="body" sz="quarter" idx="24" hasCustomPrompt="1"/>
          </p:nvPr>
        </p:nvSpPr>
        <p:spPr>
          <a:xfrm>
            <a:off x="7951980" y="981941"/>
            <a:ext cx="3138487" cy="344488"/>
          </a:xfrm>
          <a:prstGeom prst="rect">
            <a:avLst/>
          </a:prstGeom>
        </p:spPr>
        <p:txBody>
          <a:bodyPr/>
          <a:lstStyle>
            <a:lvl1pPr>
              <a:buNone/>
              <a:defRPr sz="1400" b="1">
                <a:latin typeface="+mj-lt"/>
              </a:defRPr>
            </a:lvl1pPr>
          </a:lstStyle>
          <a:p>
            <a:pPr lvl="0"/>
            <a:r>
              <a:rPr lang="en-US" dirty="0"/>
              <a:t>Step of process</a:t>
            </a:r>
          </a:p>
        </p:txBody>
      </p:sp>
      <p:sp>
        <p:nvSpPr>
          <p:cNvPr id="77" name="Text Placeholder 76">
            <a:extLst>
              <a:ext uri="{FF2B5EF4-FFF2-40B4-BE49-F238E27FC236}">
                <a16:creationId xmlns:a16="http://schemas.microsoft.com/office/drawing/2014/main" id="{8A590C14-2C33-44AF-848B-4849C022C4D8}"/>
              </a:ext>
            </a:extLst>
          </p:cNvPr>
          <p:cNvSpPr>
            <a:spLocks noGrp="1"/>
          </p:cNvSpPr>
          <p:nvPr>
            <p:ph type="body" sz="quarter" idx="25" hasCustomPrompt="1"/>
          </p:nvPr>
        </p:nvSpPr>
        <p:spPr>
          <a:xfrm>
            <a:off x="7951788" y="1193796"/>
            <a:ext cx="3138487" cy="2025934"/>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
        <p:nvSpPr>
          <p:cNvPr id="86" name="Text Placeholder 61">
            <a:extLst>
              <a:ext uri="{FF2B5EF4-FFF2-40B4-BE49-F238E27FC236}">
                <a16:creationId xmlns:a16="http://schemas.microsoft.com/office/drawing/2014/main" id="{2FAD08D4-423C-4ACE-A791-944950493626}"/>
              </a:ext>
            </a:extLst>
          </p:cNvPr>
          <p:cNvSpPr>
            <a:spLocks noGrp="1"/>
          </p:cNvSpPr>
          <p:nvPr>
            <p:ph type="body" sz="quarter" idx="26" hasCustomPrompt="1"/>
          </p:nvPr>
        </p:nvSpPr>
        <p:spPr>
          <a:xfrm>
            <a:off x="7951596" y="3497198"/>
            <a:ext cx="3138487" cy="344488"/>
          </a:xfrm>
          <a:prstGeom prst="rect">
            <a:avLst/>
          </a:prstGeom>
        </p:spPr>
        <p:txBody>
          <a:bodyPr/>
          <a:lstStyle>
            <a:lvl1pPr>
              <a:buNone/>
              <a:defRPr sz="1400" b="1">
                <a:latin typeface="+mj-lt"/>
              </a:defRPr>
            </a:lvl1pPr>
          </a:lstStyle>
          <a:p>
            <a:pPr lvl="0"/>
            <a:r>
              <a:rPr lang="en-US" dirty="0"/>
              <a:t>Step of process</a:t>
            </a:r>
          </a:p>
        </p:txBody>
      </p:sp>
      <p:sp>
        <p:nvSpPr>
          <p:cNvPr id="87" name="Text Placeholder 76">
            <a:extLst>
              <a:ext uri="{FF2B5EF4-FFF2-40B4-BE49-F238E27FC236}">
                <a16:creationId xmlns:a16="http://schemas.microsoft.com/office/drawing/2014/main" id="{850E4C64-F36E-4CB7-AC19-FA4E84D5065A}"/>
              </a:ext>
            </a:extLst>
          </p:cNvPr>
          <p:cNvSpPr>
            <a:spLocks noGrp="1"/>
          </p:cNvSpPr>
          <p:nvPr>
            <p:ph type="body" sz="quarter" idx="27" hasCustomPrompt="1"/>
          </p:nvPr>
        </p:nvSpPr>
        <p:spPr>
          <a:xfrm>
            <a:off x="7951404" y="3709053"/>
            <a:ext cx="3138487" cy="2167006"/>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489437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Large Pic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F2CCE-1CE8-41E1-805C-9BCEFB75F9CB}"/>
              </a:ext>
            </a:extLst>
          </p:cNvPr>
          <p:cNvSpPr/>
          <p:nvPr userDrawn="1"/>
        </p:nvSpPr>
        <p:spPr>
          <a:xfrm>
            <a:off x="0" y="3429000"/>
            <a:ext cx="4760686" cy="214086"/>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29DAFD-5666-4685-9C1B-66466069F672}"/>
              </a:ext>
            </a:extLst>
          </p:cNvPr>
          <p:cNvSpPr/>
          <p:nvPr userDrawn="1"/>
        </p:nvSpPr>
        <p:spPr>
          <a:xfrm>
            <a:off x="6603999" y="4096656"/>
            <a:ext cx="5588001" cy="214086"/>
          </a:xfrm>
          <a:prstGeom prst="rect">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21E89D16-EC22-4EDB-B245-C2281B87D936}"/>
              </a:ext>
            </a:extLst>
          </p:cNvPr>
          <p:cNvSpPr>
            <a:spLocks noGrp="1"/>
          </p:cNvSpPr>
          <p:nvPr>
            <p:ph type="pic" sz="quarter" idx="16"/>
          </p:nvPr>
        </p:nvSpPr>
        <p:spPr>
          <a:xfrm>
            <a:off x="980247" y="3643086"/>
            <a:ext cx="3773715" cy="3214914"/>
          </a:xfrm>
          <a:custGeom>
            <a:avLst/>
            <a:gdLst>
              <a:gd name="connsiteX0" fmla="*/ 0 w 3773715"/>
              <a:gd name="connsiteY0" fmla="*/ 0 h 3214914"/>
              <a:gd name="connsiteX1" fmla="*/ 3773715 w 3773715"/>
              <a:gd name="connsiteY1" fmla="*/ 0 h 3214914"/>
              <a:gd name="connsiteX2" fmla="*/ 3773715 w 3773715"/>
              <a:gd name="connsiteY2" fmla="*/ 3214914 h 3214914"/>
              <a:gd name="connsiteX3" fmla="*/ 0 w 3773715"/>
              <a:gd name="connsiteY3" fmla="*/ 3214914 h 3214914"/>
            </a:gdLst>
            <a:ahLst/>
            <a:cxnLst>
              <a:cxn ang="0">
                <a:pos x="connsiteX0" y="connsiteY0"/>
              </a:cxn>
              <a:cxn ang="0">
                <a:pos x="connsiteX1" y="connsiteY1"/>
              </a:cxn>
              <a:cxn ang="0">
                <a:pos x="connsiteX2" y="connsiteY2"/>
              </a:cxn>
              <a:cxn ang="0">
                <a:pos x="connsiteX3" y="connsiteY3"/>
              </a:cxn>
            </a:cxnLst>
            <a:rect l="l" t="t" r="r" b="b"/>
            <a:pathLst>
              <a:path w="3773715" h="3214914">
                <a:moveTo>
                  <a:pt x="0" y="0"/>
                </a:moveTo>
                <a:lnTo>
                  <a:pt x="3773715" y="0"/>
                </a:lnTo>
                <a:lnTo>
                  <a:pt x="3773715" y="3214914"/>
                </a:lnTo>
                <a:lnTo>
                  <a:pt x="0" y="3214914"/>
                </a:lnTo>
                <a:close/>
              </a:path>
            </a:pathLst>
          </a:custGeom>
        </p:spPr>
      </p:sp>
      <p:sp>
        <p:nvSpPr>
          <p:cNvPr id="9" name="Picture Placeholder 9">
            <a:extLst>
              <a:ext uri="{FF2B5EF4-FFF2-40B4-BE49-F238E27FC236}">
                <a16:creationId xmlns:a16="http://schemas.microsoft.com/office/drawing/2014/main" id="{E253F2D7-C82F-446D-A93E-159F4DA1A089}"/>
              </a:ext>
            </a:extLst>
          </p:cNvPr>
          <p:cNvSpPr>
            <a:spLocks noGrp="1"/>
          </p:cNvSpPr>
          <p:nvPr>
            <p:ph type="pic" sz="quarter" idx="15"/>
          </p:nvPr>
        </p:nvSpPr>
        <p:spPr>
          <a:xfrm>
            <a:off x="6604000" y="-1"/>
            <a:ext cx="4615543" cy="4096657"/>
          </a:xfrm>
          <a:custGeom>
            <a:avLst/>
            <a:gdLst>
              <a:gd name="connsiteX0" fmla="*/ 0 w 4615543"/>
              <a:gd name="connsiteY0" fmla="*/ 0 h 4096657"/>
              <a:gd name="connsiteX1" fmla="*/ 4615543 w 4615543"/>
              <a:gd name="connsiteY1" fmla="*/ 0 h 4096657"/>
              <a:gd name="connsiteX2" fmla="*/ 4615543 w 4615543"/>
              <a:gd name="connsiteY2" fmla="*/ 4096657 h 4096657"/>
              <a:gd name="connsiteX3" fmla="*/ 0 w 4615543"/>
              <a:gd name="connsiteY3" fmla="*/ 4096657 h 4096657"/>
            </a:gdLst>
            <a:ahLst/>
            <a:cxnLst>
              <a:cxn ang="0">
                <a:pos x="connsiteX0" y="connsiteY0"/>
              </a:cxn>
              <a:cxn ang="0">
                <a:pos x="connsiteX1" y="connsiteY1"/>
              </a:cxn>
              <a:cxn ang="0">
                <a:pos x="connsiteX2" y="connsiteY2"/>
              </a:cxn>
              <a:cxn ang="0">
                <a:pos x="connsiteX3" y="connsiteY3"/>
              </a:cxn>
            </a:cxnLst>
            <a:rect l="l" t="t" r="r" b="b"/>
            <a:pathLst>
              <a:path w="4615543" h="4096657">
                <a:moveTo>
                  <a:pt x="0" y="0"/>
                </a:moveTo>
                <a:lnTo>
                  <a:pt x="4615543" y="0"/>
                </a:lnTo>
                <a:lnTo>
                  <a:pt x="4615543" y="4096657"/>
                </a:lnTo>
                <a:lnTo>
                  <a:pt x="0" y="4096657"/>
                </a:lnTo>
                <a:close/>
              </a:path>
            </a:pathLst>
          </a:custGeom>
        </p:spPr>
      </p:sp>
      <p:sp>
        <p:nvSpPr>
          <p:cNvPr id="10" name="Text Placeholder 25">
            <a:extLst>
              <a:ext uri="{FF2B5EF4-FFF2-40B4-BE49-F238E27FC236}">
                <a16:creationId xmlns:a16="http://schemas.microsoft.com/office/drawing/2014/main" id="{EEDBECBD-26BE-483F-858C-C078FBF96D9F}"/>
              </a:ext>
            </a:extLst>
          </p:cNvPr>
          <p:cNvSpPr>
            <a:spLocks noGrp="1"/>
          </p:cNvSpPr>
          <p:nvPr>
            <p:ph type="body" sz="quarter" idx="23" hasCustomPrompt="1"/>
          </p:nvPr>
        </p:nvSpPr>
        <p:spPr>
          <a:xfrm>
            <a:off x="900112" y="619849"/>
            <a:ext cx="4433887" cy="919839"/>
          </a:xfrm>
          <a:prstGeom prst="rect">
            <a:avLst/>
          </a:prstGeom>
        </p:spPr>
        <p:txBody>
          <a:bodyPr/>
          <a:lstStyle>
            <a:lvl1pPr marL="0" indent="0" algn="r">
              <a:lnSpc>
                <a:spcPct val="100000"/>
              </a:lnSpc>
              <a:spcBef>
                <a:spcPts val="0"/>
              </a:spcBef>
              <a:buNone/>
              <a:defRPr sz="2800" b="1">
                <a:latin typeface="+mj-lt"/>
              </a:defRPr>
            </a:lvl1pPr>
          </a:lstStyle>
          <a:p>
            <a:pPr lvl="0"/>
            <a:r>
              <a:rPr lang="en-US" dirty="0"/>
              <a:t>Title</a:t>
            </a:r>
          </a:p>
        </p:txBody>
      </p:sp>
      <p:sp>
        <p:nvSpPr>
          <p:cNvPr id="11" name="Text Placeholder 76">
            <a:extLst>
              <a:ext uri="{FF2B5EF4-FFF2-40B4-BE49-F238E27FC236}">
                <a16:creationId xmlns:a16="http://schemas.microsoft.com/office/drawing/2014/main" id="{1839C7DD-98BF-4103-94E5-7D78AADCE542}"/>
              </a:ext>
            </a:extLst>
          </p:cNvPr>
          <p:cNvSpPr>
            <a:spLocks noGrp="1"/>
          </p:cNvSpPr>
          <p:nvPr>
            <p:ph type="body" sz="quarter" idx="27" hasCustomPrompt="1"/>
          </p:nvPr>
        </p:nvSpPr>
        <p:spPr>
          <a:xfrm>
            <a:off x="5334000" y="4436878"/>
            <a:ext cx="5997195" cy="1654360"/>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2351786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s &amp; 1 Big Paragraph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F1CAB-5ABC-44EC-BB1C-14027927CB8A}"/>
              </a:ext>
            </a:extLst>
          </p:cNvPr>
          <p:cNvSpPr/>
          <p:nvPr userDrawn="1"/>
        </p:nvSpPr>
        <p:spPr>
          <a:xfrm>
            <a:off x="0" y="3893219"/>
            <a:ext cx="2884715" cy="1775460"/>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3">
            <a:extLst>
              <a:ext uri="{FF2B5EF4-FFF2-40B4-BE49-F238E27FC236}">
                <a16:creationId xmlns:a16="http://schemas.microsoft.com/office/drawing/2014/main" id="{6CC56BB8-0500-4AC1-9199-7231FE0F1422}"/>
              </a:ext>
            </a:extLst>
          </p:cNvPr>
          <p:cNvSpPr>
            <a:spLocks noGrp="1"/>
          </p:cNvSpPr>
          <p:nvPr>
            <p:ph type="pic" sz="quarter" idx="16"/>
          </p:nvPr>
        </p:nvSpPr>
        <p:spPr>
          <a:xfrm>
            <a:off x="2884715" y="3429000"/>
            <a:ext cx="2703898" cy="2703898"/>
          </a:xfrm>
          <a:custGeom>
            <a:avLst/>
            <a:gdLst>
              <a:gd name="connsiteX0" fmla="*/ 0 w 2703898"/>
              <a:gd name="connsiteY0" fmla="*/ 0 h 2703898"/>
              <a:gd name="connsiteX1" fmla="*/ 2703898 w 2703898"/>
              <a:gd name="connsiteY1" fmla="*/ 0 h 2703898"/>
              <a:gd name="connsiteX2" fmla="*/ 2703898 w 2703898"/>
              <a:gd name="connsiteY2" fmla="*/ 2703898 h 2703898"/>
              <a:gd name="connsiteX3" fmla="*/ 0 w 2703898"/>
              <a:gd name="connsiteY3" fmla="*/ 2703898 h 2703898"/>
            </a:gdLst>
            <a:ahLst/>
            <a:cxnLst>
              <a:cxn ang="0">
                <a:pos x="connsiteX0" y="connsiteY0"/>
              </a:cxn>
              <a:cxn ang="0">
                <a:pos x="connsiteX1" y="connsiteY1"/>
              </a:cxn>
              <a:cxn ang="0">
                <a:pos x="connsiteX2" y="connsiteY2"/>
              </a:cxn>
              <a:cxn ang="0">
                <a:pos x="connsiteX3" y="connsiteY3"/>
              </a:cxn>
            </a:cxnLst>
            <a:rect l="l" t="t" r="r" b="b"/>
            <a:pathLst>
              <a:path w="2703898" h="2703898">
                <a:moveTo>
                  <a:pt x="0" y="0"/>
                </a:moveTo>
                <a:lnTo>
                  <a:pt x="2703898" y="0"/>
                </a:lnTo>
                <a:lnTo>
                  <a:pt x="2703898" y="2703898"/>
                </a:lnTo>
                <a:lnTo>
                  <a:pt x="0" y="2703898"/>
                </a:lnTo>
                <a:close/>
              </a:path>
            </a:pathLst>
          </a:custGeom>
        </p:spPr>
      </p:sp>
      <p:sp>
        <p:nvSpPr>
          <p:cNvPr id="10" name="Picture Placeholder 5">
            <a:extLst>
              <a:ext uri="{FF2B5EF4-FFF2-40B4-BE49-F238E27FC236}">
                <a16:creationId xmlns:a16="http://schemas.microsoft.com/office/drawing/2014/main" id="{CA7D9EDF-72D9-4AD7-8212-75B42DC747F5}"/>
              </a:ext>
            </a:extLst>
          </p:cNvPr>
          <p:cNvSpPr>
            <a:spLocks noGrp="1"/>
          </p:cNvSpPr>
          <p:nvPr>
            <p:ph type="pic" sz="quarter" idx="17"/>
          </p:nvPr>
        </p:nvSpPr>
        <p:spPr>
          <a:xfrm>
            <a:off x="5780008" y="3429000"/>
            <a:ext cx="2703898" cy="2703898"/>
          </a:xfrm>
          <a:custGeom>
            <a:avLst/>
            <a:gdLst>
              <a:gd name="connsiteX0" fmla="*/ 0 w 2703898"/>
              <a:gd name="connsiteY0" fmla="*/ 0 h 2703898"/>
              <a:gd name="connsiteX1" fmla="*/ 2703898 w 2703898"/>
              <a:gd name="connsiteY1" fmla="*/ 0 h 2703898"/>
              <a:gd name="connsiteX2" fmla="*/ 2703898 w 2703898"/>
              <a:gd name="connsiteY2" fmla="*/ 2703898 h 2703898"/>
              <a:gd name="connsiteX3" fmla="*/ 0 w 2703898"/>
              <a:gd name="connsiteY3" fmla="*/ 2703898 h 2703898"/>
            </a:gdLst>
            <a:ahLst/>
            <a:cxnLst>
              <a:cxn ang="0">
                <a:pos x="connsiteX0" y="connsiteY0"/>
              </a:cxn>
              <a:cxn ang="0">
                <a:pos x="connsiteX1" y="connsiteY1"/>
              </a:cxn>
              <a:cxn ang="0">
                <a:pos x="connsiteX2" y="connsiteY2"/>
              </a:cxn>
              <a:cxn ang="0">
                <a:pos x="connsiteX3" y="connsiteY3"/>
              </a:cxn>
            </a:cxnLst>
            <a:rect l="l" t="t" r="r" b="b"/>
            <a:pathLst>
              <a:path w="2703898" h="2703898">
                <a:moveTo>
                  <a:pt x="0" y="0"/>
                </a:moveTo>
                <a:lnTo>
                  <a:pt x="2703898" y="0"/>
                </a:lnTo>
                <a:lnTo>
                  <a:pt x="2703898" y="2703898"/>
                </a:lnTo>
                <a:lnTo>
                  <a:pt x="0" y="2703898"/>
                </a:lnTo>
                <a:close/>
              </a:path>
            </a:pathLst>
          </a:custGeom>
        </p:spPr>
      </p:sp>
      <p:sp>
        <p:nvSpPr>
          <p:cNvPr id="11" name="Picture Placeholder 11">
            <a:extLst>
              <a:ext uri="{FF2B5EF4-FFF2-40B4-BE49-F238E27FC236}">
                <a16:creationId xmlns:a16="http://schemas.microsoft.com/office/drawing/2014/main" id="{7704FC9E-E83E-44C8-AB7C-2E12929E9A36}"/>
              </a:ext>
            </a:extLst>
          </p:cNvPr>
          <p:cNvSpPr>
            <a:spLocks noGrp="1"/>
          </p:cNvSpPr>
          <p:nvPr>
            <p:ph type="pic" sz="quarter" idx="18"/>
          </p:nvPr>
        </p:nvSpPr>
        <p:spPr>
          <a:xfrm>
            <a:off x="8675301" y="3429000"/>
            <a:ext cx="2703898" cy="2703898"/>
          </a:xfrm>
          <a:custGeom>
            <a:avLst/>
            <a:gdLst>
              <a:gd name="connsiteX0" fmla="*/ 0 w 2703898"/>
              <a:gd name="connsiteY0" fmla="*/ 0 h 2703898"/>
              <a:gd name="connsiteX1" fmla="*/ 2703898 w 2703898"/>
              <a:gd name="connsiteY1" fmla="*/ 0 h 2703898"/>
              <a:gd name="connsiteX2" fmla="*/ 2703898 w 2703898"/>
              <a:gd name="connsiteY2" fmla="*/ 2703898 h 2703898"/>
              <a:gd name="connsiteX3" fmla="*/ 0 w 2703898"/>
              <a:gd name="connsiteY3" fmla="*/ 2703898 h 2703898"/>
            </a:gdLst>
            <a:ahLst/>
            <a:cxnLst>
              <a:cxn ang="0">
                <a:pos x="connsiteX0" y="connsiteY0"/>
              </a:cxn>
              <a:cxn ang="0">
                <a:pos x="connsiteX1" y="connsiteY1"/>
              </a:cxn>
              <a:cxn ang="0">
                <a:pos x="connsiteX2" y="connsiteY2"/>
              </a:cxn>
              <a:cxn ang="0">
                <a:pos x="connsiteX3" y="connsiteY3"/>
              </a:cxn>
            </a:cxnLst>
            <a:rect l="l" t="t" r="r" b="b"/>
            <a:pathLst>
              <a:path w="2703898" h="2703898">
                <a:moveTo>
                  <a:pt x="0" y="0"/>
                </a:moveTo>
                <a:lnTo>
                  <a:pt x="2703898" y="0"/>
                </a:lnTo>
                <a:lnTo>
                  <a:pt x="2703898" y="2703898"/>
                </a:lnTo>
                <a:lnTo>
                  <a:pt x="0" y="2703898"/>
                </a:lnTo>
                <a:close/>
              </a:path>
            </a:pathLst>
          </a:custGeom>
        </p:spPr>
      </p:sp>
      <p:sp>
        <p:nvSpPr>
          <p:cNvPr id="12" name="Text Placeholder 25">
            <a:extLst>
              <a:ext uri="{FF2B5EF4-FFF2-40B4-BE49-F238E27FC236}">
                <a16:creationId xmlns:a16="http://schemas.microsoft.com/office/drawing/2014/main" id="{0BC351B2-16D3-459C-9EBF-9F2ABD4E04F8}"/>
              </a:ext>
            </a:extLst>
          </p:cNvPr>
          <p:cNvSpPr>
            <a:spLocks noGrp="1"/>
          </p:cNvSpPr>
          <p:nvPr>
            <p:ph type="body" sz="quarter" idx="23" hasCustomPrompt="1"/>
          </p:nvPr>
        </p:nvSpPr>
        <p:spPr>
          <a:xfrm>
            <a:off x="797901" y="605561"/>
            <a:ext cx="10593998" cy="544226"/>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13" name="Text Placeholder 76">
            <a:extLst>
              <a:ext uri="{FF2B5EF4-FFF2-40B4-BE49-F238E27FC236}">
                <a16:creationId xmlns:a16="http://schemas.microsoft.com/office/drawing/2014/main" id="{5E857706-8B8D-48FE-8A10-6E884B318E5A}"/>
              </a:ext>
            </a:extLst>
          </p:cNvPr>
          <p:cNvSpPr>
            <a:spLocks noGrp="1"/>
          </p:cNvSpPr>
          <p:nvPr>
            <p:ph type="body" sz="quarter" idx="27" hasCustomPrompt="1"/>
          </p:nvPr>
        </p:nvSpPr>
        <p:spPr>
          <a:xfrm>
            <a:off x="786766" y="1279339"/>
            <a:ext cx="10614660" cy="1885044"/>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
        <p:nvSpPr>
          <p:cNvPr id="14" name="Text Placeholder 7">
            <a:extLst>
              <a:ext uri="{FF2B5EF4-FFF2-40B4-BE49-F238E27FC236}">
                <a16:creationId xmlns:a16="http://schemas.microsoft.com/office/drawing/2014/main" id="{CCA22378-E6CA-454C-A92D-E6BA0ED8E1C8}"/>
              </a:ext>
            </a:extLst>
          </p:cNvPr>
          <p:cNvSpPr>
            <a:spLocks noGrp="1"/>
          </p:cNvSpPr>
          <p:nvPr>
            <p:ph type="body" sz="quarter" idx="38" hasCustomPrompt="1"/>
          </p:nvPr>
        </p:nvSpPr>
        <p:spPr>
          <a:xfrm>
            <a:off x="566290" y="4039924"/>
            <a:ext cx="2127030" cy="347662"/>
          </a:xfrm>
          <a:prstGeom prst="rect">
            <a:avLst/>
          </a:prstGeom>
        </p:spPr>
        <p:txBody>
          <a:bodyPr/>
          <a:lstStyle>
            <a:lvl1pPr marL="0" indent="0" algn="r">
              <a:lnSpc>
                <a:spcPct val="100000"/>
              </a:lnSpc>
              <a:spcBef>
                <a:spcPts val="0"/>
              </a:spcBef>
              <a:buNone/>
              <a:defRPr sz="1400" b="1">
                <a:solidFill>
                  <a:schemeClr val="bg1"/>
                </a:solidFill>
                <a:latin typeface="+mj-lt"/>
              </a:defRPr>
            </a:lvl1pPr>
          </a:lstStyle>
          <a:p>
            <a:pPr lvl="0"/>
            <a:r>
              <a:rPr lang="en-US" dirty="0"/>
              <a:t>Title</a:t>
            </a:r>
          </a:p>
        </p:txBody>
      </p:sp>
      <p:sp>
        <p:nvSpPr>
          <p:cNvPr id="15" name="Text Placeholder 20">
            <a:extLst>
              <a:ext uri="{FF2B5EF4-FFF2-40B4-BE49-F238E27FC236}">
                <a16:creationId xmlns:a16="http://schemas.microsoft.com/office/drawing/2014/main" id="{5BB7A8E9-92D9-4C2B-B4A3-8B0B537941EE}"/>
              </a:ext>
            </a:extLst>
          </p:cNvPr>
          <p:cNvSpPr>
            <a:spLocks noGrp="1"/>
          </p:cNvSpPr>
          <p:nvPr>
            <p:ph type="body" sz="quarter" idx="39" hasCustomPrompt="1"/>
          </p:nvPr>
        </p:nvSpPr>
        <p:spPr>
          <a:xfrm>
            <a:off x="566290" y="4387586"/>
            <a:ext cx="2127030" cy="1083447"/>
          </a:xfrm>
          <a:prstGeom prst="rect">
            <a:avLst/>
          </a:prstGeom>
        </p:spPr>
        <p:txBody>
          <a:bodyPr/>
          <a:lstStyle>
            <a:lvl1pPr marL="0" indent="0" algn="r">
              <a:lnSpc>
                <a:spcPct val="100000"/>
              </a:lnSpc>
              <a:spcBef>
                <a:spcPts val="0"/>
              </a:spcBef>
              <a:buNone/>
              <a:defRPr sz="1200">
                <a:solidFill>
                  <a:schemeClr val="bg1"/>
                </a:solidFill>
              </a:defRPr>
            </a:lvl1pPr>
          </a:lstStyle>
          <a:p>
            <a:pPr lvl="0"/>
            <a:r>
              <a:rPr lang="en-US" dirty="0"/>
              <a:t>Content</a:t>
            </a:r>
          </a:p>
        </p:txBody>
      </p:sp>
    </p:spTree>
    <p:extLst>
      <p:ext uri="{BB962C8B-B14F-4D97-AF65-F5344CB8AC3E}">
        <p14:creationId xmlns:p14="http://schemas.microsoft.com/office/powerpoint/2010/main" val="164997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ics &amp; 3 Data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0D0C60-478E-45BE-87AC-A8F0274A23CE}"/>
              </a:ext>
            </a:extLst>
          </p:cNvPr>
          <p:cNvSpPr/>
          <p:nvPr userDrawn="1"/>
        </p:nvSpPr>
        <p:spPr>
          <a:xfrm>
            <a:off x="3977795" y="4809137"/>
            <a:ext cx="8214206" cy="133773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4">
            <a:extLst>
              <a:ext uri="{FF2B5EF4-FFF2-40B4-BE49-F238E27FC236}">
                <a16:creationId xmlns:a16="http://schemas.microsoft.com/office/drawing/2014/main" id="{658297FC-93E8-48AF-9FB6-4D4084F86B48}"/>
              </a:ext>
            </a:extLst>
          </p:cNvPr>
          <p:cNvSpPr>
            <a:spLocks noGrp="1"/>
          </p:cNvSpPr>
          <p:nvPr>
            <p:ph type="pic" sz="quarter" idx="16"/>
          </p:nvPr>
        </p:nvSpPr>
        <p:spPr>
          <a:xfrm>
            <a:off x="3977796" y="716109"/>
            <a:ext cx="2300699" cy="2278742"/>
          </a:xfrm>
          <a:custGeom>
            <a:avLst/>
            <a:gdLst>
              <a:gd name="connsiteX0" fmla="*/ 0 w 2300699"/>
              <a:gd name="connsiteY0" fmla="*/ 0 h 2278742"/>
              <a:gd name="connsiteX1" fmla="*/ 2300699 w 2300699"/>
              <a:gd name="connsiteY1" fmla="*/ 0 h 2278742"/>
              <a:gd name="connsiteX2" fmla="*/ 2300699 w 2300699"/>
              <a:gd name="connsiteY2" fmla="*/ 2278742 h 2278742"/>
              <a:gd name="connsiteX3" fmla="*/ 0 w 2300699"/>
              <a:gd name="connsiteY3" fmla="*/ 2278742 h 2278742"/>
            </a:gdLst>
            <a:ahLst/>
            <a:cxnLst>
              <a:cxn ang="0">
                <a:pos x="connsiteX0" y="connsiteY0"/>
              </a:cxn>
              <a:cxn ang="0">
                <a:pos x="connsiteX1" y="connsiteY1"/>
              </a:cxn>
              <a:cxn ang="0">
                <a:pos x="connsiteX2" y="connsiteY2"/>
              </a:cxn>
              <a:cxn ang="0">
                <a:pos x="connsiteX3" y="connsiteY3"/>
              </a:cxn>
            </a:cxnLst>
            <a:rect l="l" t="t" r="r" b="b"/>
            <a:pathLst>
              <a:path w="2300699" h="2278742">
                <a:moveTo>
                  <a:pt x="0" y="0"/>
                </a:moveTo>
                <a:lnTo>
                  <a:pt x="2300699" y="0"/>
                </a:lnTo>
                <a:lnTo>
                  <a:pt x="2300699" y="2278742"/>
                </a:lnTo>
                <a:lnTo>
                  <a:pt x="0" y="2278742"/>
                </a:lnTo>
                <a:close/>
              </a:path>
            </a:pathLst>
          </a:custGeom>
        </p:spPr>
      </p:sp>
      <p:sp>
        <p:nvSpPr>
          <p:cNvPr id="21" name="Picture Placeholder 6">
            <a:extLst>
              <a:ext uri="{FF2B5EF4-FFF2-40B4-BE49-F238E27FC236}">
                <a16:creationId xmlns:a16="http://schemas.microsoft.com/office/drawing/2014/main" id="{249D145F-AD60-4D8F-84CA-AE5E47DCD4A0}"/>
              </a:ext>
            </a:extLst>
          </p:cNvPr>
          <p:cNvSpPr>
            <a:spLocks noGrp="1"/>
          </p:cNvSpPr>
          <p:nvPr>
            <p:ph type="pic" sz="quarter" idx="17"/>
          </p:nvPr>
        </p:nvSpPr>
        <p:spPr>
          <a:xfrm>
            <a:off x="6499362" y="716109"/>
            <a:ext cx="2300699" cy="2278742"/>
          </a:xfrm>
          <a:custGeom>
            <a:avLst/>
            <a:gdLst>
              <a:gd name="connsiteX0" fmla="*/ 0 w 2300699"/>
              <a:gd name="connsiteY0" fmla="*/ 0 h 2278742"/>
              <a:gd name="connsiteX1" fmla="*/ 2300699 w 2300699"/>
              <a:gd name="connsiteY1" fmla="*/ 0 h 2278742"/>
              <a:gd name="connsiteX2" fmla="*/ 2300699 w 2300699"/>
              <a:gd name="connsiteY2" fmla="*/ 2278742 h 2278742"/>
              <a:gd name="connsiteX3" fmla="*/ 0 w 2300699"/>
              <a:gd name="connsiteY3" fmla="*/ 2278742 h 2278742"/>
            </a:gdLst>
            <a:ahLst/>
            <a:cxnLst>
              <a:cxn ang="0">
                <a:pos x="connsiteX0" y="connsiteY0"/>
              </a:cxn>
              <a:cxn ang="0">
                <a:pos x="connsiteX1" y="connsiteY1"/>
              </a:cxn>
              <a:cxn ang="0">
                <a:pos x="connsiteX2" y="connsiteY2"/>
              </a:cxn>
              <a:cxn ang="0">
                <a:pos x="connsiteX3" y="connsiteY3"/>
              </a:cxn>
            </a:cxnLst>
            <a:rect l="l" t="t" r="r" b="b"/>
            <a:pathLst>
              <a:path w="2300699" h="2278742">
                <a:moveTo>
                  <a:pt x="0" y="0"/>
                </a:moveTo>
                <a:lnTo>
                  <a:pt x="2300699" y="0"/>
                </a:lnTo>
                <a:lnTo>
                  <a:pt x="2300699" y="2278742"/>
                </a:lnTo>
                <a:lnTo>
                  <a:pt x="0" y="2278742"/>
                </a:lnTo>
                <a:close/>
              </a:path>
            </a:pathLst>
          </a:custGeom>
        </p:spPr>
      </p:sp>
      <p:sp>
        <p:nvSpPr>
          <p:cNvPr id="22" name="Picture Placeholder 19">
            <a:extLst>
              <a:ext uri="{FF2B5EF4-FFF2-40B4-BE49-F238E27FC236}">
                <a16:creationId xmlns:a16="http://schemas.microsoft.com/office/drawing/2014/main" id="{095265E7-38D0-4AA4-B19C-EF85483C1E8E}"/>
              </a:ext>
            </a:extLst>
          </p:cNvPr>
          <p:cNvSpPr>
            <a:spLocks noGrp="1"/>
          </p:cNvSpPr>
          <p:nvPr>
            <p:ph type="pic" sz="quarter" idx="18"/>
          </p:nvPr>
        </p:nvSpPr>
        <p:spPr>
          <a:xfrm>
            <a:off x="9020928" y="716109"/>
            <a:ext cx="2300699" cy="2278742"/>
          </a:xfrm>
          <a:custGeom>
            <a:avLst/>
            <a:gdLst>
              <a:gd name="connsiteX0" fmla="*/ 0 w 2300699"/>
              <a:gd name="connsiteY0" fmla="*/ 0 h 2278742"/>
              <a:gd name="connsiteX1" fmla="*/ 2300699 w 2300699"/>
              <a:gd name="connsiteY1" fmla="*/ 0 h 2278742"/>
              <a:gd name="connsiteX2" fmla="*/ 2300699 w 2300699"/>
              <a:gd name="connsiteY2" fmla="*/ 2278742 h 2278742"/>
              <a:gd name="connsiteX3" fmla="*/ 0 w 2300699"/>
              <a:gd name="connsiteY3" fmla="*/ 2278742 h 2278742"/>
            </a:gdLst>
            <a:ahLst/>
            <a:cxnLst>
              <a:cxn ang="0">
                <a:pos x="connsiteX0" y="connsiteY0"/>
              </a:cxn>
              <a:cxn ang="0">
                <a:pos x="connsiteX1" y="connsiteY1"/>
              </a:cxn>
              <a:cxn ang="0">
                <a:pos x="connsiteX2" y="connsiteY2"/>
              </a:cxn>
              <a:cxn ang="0">
                <a:pos x="connsiteX3" y="connsiteY3"/>
              </a:cxn>
            </a:cxnLst>
            <a:rect l="l" t="t" r="r" b="b"/>
            <a:pathLst>
              <a:path w="2300699" h="2278742">
                <a:moveTo>
                  <a:pt x="0" y="0"/>
                </a:moveTo>
                <a:lnTo>
                  <a:pt x="2300699" y="0"/>
                </a:lnTo>
                <a:lnTo>
                  <a:pt x="2300699" y="2278742"/>
                </a:lnTo>
                <a:lnTo>
                  <a:pt x="0" y="2278742"/>
                </a:lnTo>
                <a:close/>
              </a:path>
            </a:pathLst>
          </a:custGeom>
        </p:spPr>
      </p:sp>
      <p:sp>
        <p:nvSpPr>
          <p:cNvPr id="23" name="Text Placeholder 25">
            <a:extLst>
              <a:ext uri="{FF2B5EF4-FFF2-40B4-BE49-F238E27FC236}">
                <a16:creationId xmlns:a16="http://schemas.microsoft.com/office/drawing/2014/main" id="{AAF0DC18-D7AD-4064-8A5A-40AB58E31737}"/>
              </a:ext>
            </a:extLst>
          </p:cNvPr>
          <p:cNvSpPr>
            <a:spLocks noGrp="1"/>
          </p:cNvSpPr>
          <p:nvPr>
            <p:ph type="body" sz="quarter" idx="23" hasCustomPrompt="1"/>
          </p:nvPr>
        </p:nvSpPr>
        <p:spPr>
          <a:xfrm rot="5400000">
            <a:off x="-422562" y="2824824"/>
            <a:ext cx="4822896" cy="1208351"/>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24" name="Text Placeholder 76">
            <a:extLst>
              <a:ext uri="{FF2B5EF4-FFF2-40B4-BE49-F238E27FC236}">
                <a16:creationId xmlns:a16="http://schemas.microsoft.com/office/drawing/2014/main" id="{8A66BCA3-A78A-4175-B1BF-46483DC17C4E}"/>
              </a:ext>
            </a:extLst>
          </p:cNvPr>
          <p:cNvSpPr>
            <a:spLocks noGrp="1"/>
          </p:cNvSpPr>
          <p:nvPr>
            <p:ph type="body" sz="quarter" idx="27" hasCustomPrompt="1"/>
          </p:nvPr>
        </p:nvSpPr>
        <p:spPr>
          <a:xfrm>
            <a:off x="3977794" y="3221291"/>
            <a:ext cx="7343832" cy="1403097"/>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
        <p:nvSpPr>
          <p:cNvPr id="25" name="Text Placeholder 7">
            <a:extLst>
              <a:ext uri="{FF2B5EF4-FFF2-40B4-BE49-F238E27FC236}">
                <a16:creationId xmlns:a16="http://schemas.microsoft.com/office/drawing/2014/main" id="{7F41794C-E727-45EA-B8C2-38F47D943431}"/>
              </a:ext>
            </a:extLst>
          </p:cNvPr>
          <p:cNvSpPr>
            <a:spLocks noGrp="1"/>
          </p:cNvSpPr>
          <p:nvPr>
            <p:ph type="body" sz="quarter" idx="28" hasCustomPrompt="1"/>
          </p:nvPr>
        </p:nvSpPr>
        <p:spPr>
          <a:xfrm>
            <a:off x="4418025" y="5167744"/>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6" name="Text Placeholder 20">
            <a:extLst>
              <a:ext uri="{FF2B5EF4-FFF2-40B4-BE49-F238E27FC236}">
                <a16:creationId xmlns:a16="http://schemas.microsoft.com/office/drawing/2014/main" id="{ACF7340B-035C-46CD-B633-7D3EEA644570}"/>
              </a:ext>
            </a:extLst>
          </p:cNvPr>
          <p:cNvSpPr>
            <a:spLocks noGrp="1"/>
          </p:cNvSpPr>
          <p:nvPr>
            <p:ph type="body" sz="quarter" idx="29" hasCustomPrompt="1"/>
          </p:nvPr>
        </p:nvSpPr>
        <p:spPr>
          <a:xfrm>
            <a:off x="4418025" y="5515406"/>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7" name="Text Placeholder 7">
            <a:extLst>
              <a:ext uri="{FF2B5EF4-FFF2-40B4-BE49-F238E27FC236}">
                <a16:creationId xmlns:a16="http://schemas.microsoft.com/office/drawing/2014/main" id="{F3BB7AF3-B558-4071-ADD3-F7F0F6C10A1F}"/>
              </a:ext>
            </a:extLst>
          </p:cNvPr>
          <p:cNvSpPr>
            <a:spLocks noGrp="1"/>
          </p:cNvSpPr>
          <p:nvPr>
            <p:ph type="body" sz="quarter" idx="30" hasCustomPrompt="1"/>
          </p:nvPr>
        </p:nvSpPr>
        <p:spPr>
          <a:xfrm>
            <a:off x="6985012" y="5167744"/>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28" name="Text Placeholder 20">
            <a:extLst>
              <a:ext uri="{FF2B5EF4-FFF2-40B4-BE49-F238E27FC236}">
                <a16:creationId xmlns:a16="http://schemas.microsoft.com/office/drawing/2014/main" id="{8A1E0002-F7F8-4BCD-AA9B-1DFF4A007BFF}"/>
              </a:ext>
            </a:extLst>
          </p:cNvPr>
          <p:cNvSpPr>
            <a:spLocks noGrp="1"/>
          </p:cNvSpPr>
          <p:nvPr>
            <p:ph type="body" sz="quarter" idx="31" hasCustomPrompt="1"/>
          </p:nvPr>
        </p:nvSpPr>
        <p:spPr>
          <a:xfrm>
            <a:off x="6985012" y="5515406"/>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
        <p:nvSpPr>
          <p:cNvPr id="29" name="Text Placeholder 7">
            <a:extLst>
              <a:ext uri="{FF2B5EF4-FFF2-40B4-BE49-F238E27FC236}">
                <a16:creationId xmlns:a16="http://schemas.microsoft.com/office/drawing/2014/main" id="{591F7AAD-2E07-4766-982E-B3D69A97149D}"/>
              </a:ext>
            </a:extLst>
          </p:cNvPr>
          <p:cNvSpPr>
            <a:spLocks noGrp="1"/>
          </p:cNvSpPr>
          <p:nvPr>
            <p:ph type="body" sz="quarter" idx="32" hasCustomPrompt="1"/>
          </p:nvPr>
        </p:nvSpPr>
        <p:spPr>
          <a:xfrm>
            <a:off x="9509154" y="5167744"/>
            <a:ext cx="1447800" cy="347662"/>
          </a:xfrm>
          <a:prstGeom prst="rect">
            <a:avLst/>
          </a:prstGeom>
        </p:spPr>
        <p:txBody>
          <a:bodyPr/>
          <a:lstStyle>
            <a:lvl1pPr marL="0" indent="0">
              <a:lnSpc>
                <a:spcPct val="100000"/>
              </a:lnSpc>
              <a:spcBef>
                <a:spcPts val="0"/>
              </a:spcBef>
              <a:buNone/>
              <a:defRPr sz="2000" b="1">
                <a:solidFill>
                  <a:schemeClr val="bg1"/>
                </a:solidFill>
                <a:latin typeface="+mj-lt"/>
              </a:defRPr>
            </a:lvl1pPr>
          </a:lstStyle>
          <a:p>
            <a:pPr lvl="0"/>
            <a:r>
              <a:rPr lang="en-US" dirty="0"/>
              <a:t>250K</a:t>
            </a:r>
          </a:p>
        </p:txBody>
      </p:sp>
      <p:sp>
        <p:nvSpPr>
          <p:cNvPr id="30" name="Text Placeholder 20">
            <a:extLst>
              <a:ext uri="{FF2B5EF4-FFF2-40B4-BE49-F238E27FC236}">
                <a16:creationId xmlns:a16="http://schemas.microsoft.com/office/drawing/2014/main" id="{0B56CB9A-E37D-41D2-89BA-E23E67202E37}"/>
              </a:ext>
            </a:extLst>
          </p:cNvPr>
          <p:cNvSpPr>
            <a:spLocks noGrp="1"/>
          </p:cNvSpPr>
          <p:nvPr>
            <p:ph type="body" sz="quarter" idx="33" hasCustomPrompt="1"/>
          </p:nvPr>
        </p:nvSpPr>
        <p:spPr>
          <a:xfrm>
            <a:off x="9509154" y="5515406"/>
            <a:ext cx="1447800" cy="223837"/>
          </a:xfrm>
          <a:prstGeom prst="rect">
            <a:avLst/>
          </a:prstGeom>
        </p:spPr>
        <p:txBody>
          <a:bodyPr/>
          <a:lstStyle>
            <a:lvl1pPr marL="0" indent="0">
              <a:lnSpc>
                <a:spcPct val="100000"/>
              </a:lnSpc>
              <a:spcBef>
                <a:spcPts val="0"/>
              </a:spcBef>
              <a:buNone/>
              <a:defRPr sz="1200">
                <a:solidFill>
                  <a:schemeClr val="bg1"/>
                </a:solidFill>
              </a:defRPr>
            </a:lvl1pPr>
          </a:lstStyle>
          <a:p>
            <a:pPr lvl="0"/>
            <a:r>
              <a:rPr lang="en-US" dirty="0"/>
              <a:t>Simple text here</a:t>
            </a:r>
          </a:p>
        </p:txBody>
      </p:sp>
    </p:spTree>
    <p:extLst>
      <p:ext uri="{BB962C8B-B14F-4D97-AF65-F5344CB8AC3E}">
        <p14:creationId xmlns:p14="http://schemas.microsoft.com/office/powerpoint/2010/main" val="366061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ics &amp; 1 Para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82F09-1B08-47B4-A7F2-50520D30F437}"/>
              </a:ext>
            </a:extLst>
          </p:cNvPr>
          <p:cNvSpPr/>
          <p:nvPr userDrawn="1"/>
        </p:nvSpPr>
        <p:spPr>
          <a:xfrm>
            <a:off x="3265715" y="644978"/>
            <a:ext cx="4992913" cy="2139043"/>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5">
            <a:extLst>
              <a:ext uri="{FF2B5EF4-FFF2-40B4-BE49-F238E27FC236}">
                <a16:creationId xmlns:a16="http://schemas.microsoft.com/office/drawing/2014/main" id="{4296CDF1-7E7F-411D-B0E5-37830336CAF2}"/>
              </a:ext>
            </a:extLst>
          </p:cNvPr>
          <p:cNvSpPr>
            <a:spLocks noGrp="1"/>
          </p:cNvSpPr>
          <p:nvPr>
            <p:ph type="body" sz="quarter" idx="23" hasCustomPrompt="1"/>
          </p:nvPr>
        </p:nvSpPr>
        <p:spPr>
          <a:xfrm>
            <a:off x="3691928" y="1285232"/>
            <a:ext cx="4032848" cy="858533"/>
          </a:xfrm>
          <a:prstGeom prst="rect">
            <a:avLst/>
          </a:prstGeom>
        </p:spPr>
        <p:txBody>
          <a:bodyPr/>
          <a:lstStyle>
            <a:lvl1pPr marL="0" indent="0" algn="ctr">
              <a:lnSpc>
                <a:spcPct val="100000"/>
              </a:lnSpc>
              <a:spcBef>
                <a:spcPts val="0"/>
              </a:spcBef>
              <a:buNone/>
              <a:defRPr sz="2400" b="1">
                <a:solidFill>
                  <a:schemeClr val="bg1"/>
                </a:solidFill>
                <a:latin typeface="+mj-lt"/>
              </a:defRPr>
            </a:lvl1pPr>
          </a:lstStyle>
          <a:p>
            <a:pPr lvl="0"/>
            <a:r>
              <a:rPr lang="en-US" dirty="0"/>
              <a:t>Title</a:t>
            </a:r>
          </a:p>
        </p:txBody>
      </p:sp>
      <p:sp>
        <p:nvSpPr>
          <p:cNvPr id="10" name="Text Placeholder 76">
            <a:extLst>
              <a:ext uri="{FF2B5EF4-FFF2-40B4-BE49-F238E27FC236}">
                <a16:creationId xmlns:a16="http://schemas.microsoft.com/office/drawing/2014/main" id="{C4E26F89-3BAA-4ADF-BDF6-3B1688EC21BD}"/>
              </a:ext>
            </a:extLst>
          </p:cNvPr>
          <p:cNvSpPr>
            <a:spLocks noGrp="1"/>
          </p:cNvSpPr>
          <p:nvPr>
            <p:ph type="body" sz="quarter" idx="27" hasCustomPrompt="1"/>
          </p:nvPr>
        </p:nvSpPr>
        <p:spPr>
          <a:xfrm>
            <a:off x="904861" y="3824287"/>
            <a:ext cx="8043877" cy="2248781"/>
          </a:xfrm>
          <a:prstGeom prst="rect">
            <a:avLst/>
          </a:prstGeom>
        </p:spPr>
        <p:txBody>
          <a:bodyPr/>
          <a:lstStyle>
            <a:lvl1pPr marL="0" indent="0" algn="l">
              <a:lnSpc>
                <a:spcPct val="100000"/>
              </a:lnSpc>
              <a:spcBef>
                <a:spcPts val="0"/>
              </a:spcBef>
              <a:buNone/>
              <a:defRPr sz="1200">
                <a:solidFill>
                  <a:schemeClr val="tx1"/>
                </a:solidFill>
                <a:latin typeface="+mn-lt"/>
              </a:defRPr>
            </a:lvl1pPr>
          </a:lstStyle>
          <a:p>
            <a:pPr lvl="0"/>
            <a:r>
              <a:rPr lang="en-US" dirty="0"/>
              <a:t>Content</a:t>
            </a:r>
          </a:p>
        </p:txBody>
      </p:sp>
      <p:sp>
        <p:nvSpPr>
          <p:cNvPr id="3" name="Picture Placeholder 2">
            <a:extLst>
              <a:ext uri="{FF2B5EF4-FFF2-40B4-BE49-F238E27FC236}">
                <a16:creationId xmlns:a16="http://schemas.microsoft.com/office/drawing/2014/main" id="{47A0DD23-81C3-47E0-A0EB-C50090F2AD0D}"/>
              </a:ext>
            </a:extLst>
          </p:cNvPr>
          <p:cNvSpPr>
            <a:spLocks noGrp="1"/>
          </p:cNvSpPr>
          <p:nvPr>
            <p:ph type="pic" sz="quarter" idx="28"/>
          </p:nvPr>
        </p:nvSpPr>
        <p:spPr>
          <a:xfrm>
            <a:off x="0" y="0"/>
            <a:ext cx="3265488" cy="3254375"/>
          </a:xfrm>
          <a:prstGeom prst="rect">
            <a:avLst/>
          </a:prstGeom>
        </p:spPr>
        <p:txBody>
          <a:bodyPr/>
          <a:lstStyle/>
          <a:p>
            <a:endParaRPr lang="en-US"/>
          </a:p>
        </p:txBody>
      </p:sp>
      <p:sp>
        <p:nvSpPr>
          <p:cNvPr id="11" name="Picture Placeholder 2">
            <a:extLst>
              <a:ext uri="{FF2B5EF4-FFF2-40B4-BE49-F238E27FC236}">
                <a16:creationId xmlns:a16="http://schemas.microsoft.com/office/drawing/2014/main" id="{2CFB0962-02D8-4BFE-AE28-EBCD1A344628}"/>
              </a:ext>
            </a:extLst>
          </p:cNvPr>
          <p:cNvSpPr>
            <a:spLocks noGrp="1"/>
          </p:cNvSpPr>
          <p:nvPr>
            <p:ph type="pic" sz="quarter" idx="29"/>
          </p:nvPr>
        </p:nvSpPr>
        <p:spPr>
          <a:xfrm>
            <a:off x="9100296" y="1548093"/>
            <a:ext cx="3091703" cy="3761814"/>
          </a:xfrm>
          <a:prstGeom prst="rect">
            <a:avLst/>
          </a:prstGeom>
        </p:spPr>
        <p:txBody>
          <a:bodyPr/>
          <a:lstStyle/>
          <a:p>
            <a:endParaRPr lang="en-US"/>
          </a:p>
        </p:txBody>
      </p:sp>
    </p:spTree>
    <p:extLst>
      <p:ext uri="{BB962C8B-B14F-4D97-AF65-F5344CB8AC3E}">
        <p14:creationId xmlns:p14="http://schemas.microsoft.com/office/powerpoint/2010/main" val="2808141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B270D2-8C5C-404B-B014-BF92138B5E3B}"/>
              </a:ext>
            </a:extLst>
          </p:cNvPr>
          <p:cNvSpPr/>
          <p:nvPr userDrawn="1"/>
        </p:nvSpPr>
        <p:spPr>
          <a:xfrm>
            <a:off x="1" y="2234541"/>
            <a:ext cx="6096000" cy="2388917"/>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3">
            <a:extLst>
              <a:ext uri="{FF2B5EF4-FFF2-40B4-BE49-F238E27FC236}">
                <a16:creationId xmlns:a16="http://schemas.microsoft.com/office/drawing/2014/main" id="{770CD6EE-580D-42C1-99B5-F69A66F3817B}"/>
              </a:ext>
            </a:extLst>
          </p:cNvPr>
          <p:cNvSpPr>
            <a:spLocks noGrp="1"/>
          </p:cNvSpPr>
          <p:nvPr>
            <p:ph type="pic" sz="quarter" idx="10"/>
          </p:nvPr>
        </p:nvSpPr>
        <p:spPr>
          <a:xfrm>
            <a:off x="6096000" y="1115482"/>
            <a:ext cx="4942114" cy="4627034"/>
          </a:xfrm>
          <a:custGeom>
            <a:avLst/>
            <a:gdLst>
              <a:gd name="connsiteX0" fmla="*/ 0 w 4942114"/>
              <a:gd name="connsiteY0" fmla="*/ 0 h 4627034"/>
              <a:gd name="connsiteX1" fmla="*/ 4942114 w 4942114"/>
              <a:gd name="connsiteY1" fmla="*/ 0 h 4627034"/>
              <a:gd name="connsiteX2" fmla="*/ 4942114 w 4942114"/>
              <a:gd name="connsiteY2" fmla="*/ 4627034 h 4627034"/>
              <a:gd name="connsiteX3" fmla="*/ 0 w 4942114"/>
              <a:gd name="connsiteY3" fmla="*/ 4627034 h 4627034"/>
            </a:gdLst>
            <a:ahLst/>
            <a:cxnLst>
              <a:cxn ang="0">
                <a:pos x="connsiteX0" y="connsiteY0"/>
              </a:cxn>
              <a:cxn ang="0">
                <a:pos x="connsiteX1" y="connsiteY1"/>
              </a:cxn>
              <a:cxn ang="0">
                <a:pos x="connsiteX2" y="connsiteY2"/>
              </a:cxn>
              <a:cxn ang="0">
                <a:pos x="connsiteX3" y="connsiteY3"/>
              </a:cxn>
            </a:cxnLst>
            <a:rect l="l" t="t" r="r" b="b"/>
            <a:pathLst>
              <a:path w="4942114" h="4627034">
                <a:moveTo>
                  <a:pt x="0" y="0"/>
                </a:moveTo>
                <a:lnTo>
                  <a:pt x="4942114" y="0"/>
                </a:lnTo>
                <a:lnTo>
                  <a:pt x="4942114" y="4627034"/>
                </a:lnTo>
                <a:lnTo>
                  <a:pt x="0" y="4627034"/>
                </a:lnTo>
                <a:close/>
              </a:path>
            </a:pathLst>
          </a:custGeom>
        </p:spPr>
      </p:sp>
      <p:sp>
        <p:nvSpPr>
          <p:cNvPr id="8" name="Text Placeholder 15">
            <a:extLst>
              <a:ext uri="{FF2B5EF4-FFF2-40B4-BE49-F238E27FC236}">
                <a16:creationId xmlns:a16="http://schemas.microsoft.com/office/drawing/2014/main" id="{1AF7F047-C161-4493-9D82-EDFF51426D2A}"/>
              </a:ext>
            </a:extLst>
          </p:cNvPr>
          <p:cNvSpPr>
            <a:spLocks noGrp="1"/>
          </p:cNvSpPr>
          <p:nvPr>
            <p:ph type="body" sz="quarter" idx="11" hasCustomPrompt="1"/>
          </p:nvPr>
        </p:nvSpPr>
        <p:spPr>
          <a:xfrm>
            <a:off x="141194" y="2578287"/>
            <a:ext cx="5815853" cy="1166719"/>
          </a:xfrm>
          <a:prstGeom prst="rect">
            <a:avLst/>
          </a:prstGeom>
        </p:spPr>
        <p:txBody>
          <a:bodyPr/>
          <a:lstStyle>
            <a:lvl1pPr marL="0" indent="0" algn="ctr">
              <a:lnSpc>
                <a:spcPct val="100000"/>
              </a:lnSpc>
              <a:spcBef>
                <a:spcPts val="0"/>
              </a:spcBef>
              <a:buNone/>
              <a:defRPr sz="3600" b="1">
                <a:solidFill>
                  <a:schemeClr val="bg1"/>
                </a:solidFill>
                <a:latin typeface="Leelawadee UI" panose="020B0502040204020203" pitchFamily="34" charset="-34"/>
                <a:cs typeface="Leelawadee UI" panose="020B0502040204020203" pitchFamily="34" charset="-34"/>
              </a:defRPr>
            </a:lvl1pPr>
          </a:lstStyle>
          <a:p>
            <a:pPr lvl="0"/>
            <a:r>
              <a:rPr lang="en-US" dirty="0"/>
              <a:t>THANK YOU</a:t>
            </a:r>
          </a:p>
        </p:txBody>
      </p:sp>
      <p:sp>
        <p:nvSpPr>
          <p:cNvPr id="9" name="Text Placeholder 17">
            <a:extLst>
              <a:ext uri="{FF2B5EF4-FFF2-40B4-BE49-F238E27FC236}">
                <a16:creationId xmlns:a16="http://schemas.microsoft.com/office/drawing/2014/main" id="{D3575DF2-FDED-4FA2-A57B-F73F6263F2C2}"/>
              </a:ext>
            </a:extLst>
          </p:cNvPr>
          <p:cNvSpPr>
            <a:spLocks noGrp="1"/>
          </p:cNvSpPr>
          <p:nvPr>
            <p:ph type="body" sz="quarter" idx="12" hasCustomPrompt="1"/>
          </p:nvPr>
        </p:nvSpPr>
        <p:spPr>
          <a:xfrm>
            <a:off x="141288" y="3983038"/>
            <a:ext cx="5815012" cy="293687"/>
          </a:xfrm>
          <a:prstGeom prst="rect">
            <a:avLst/>
          </a:prstGeom>
        </p:spPr>
        <p:txBody>
          <a:bodyPr/>
          <a:lstStyle>
            <a:lvl1pPr marL="0" indent="0" algn="ctr">
              <a:lnSpc>
                <a:spcPct val="100000"/>
              </a:lnSpc>
              <a:spcBef>
                <a:spcPts val="0"/>
              </a:spcBef>
              <a:buNone/>
              <a:defRPr sz="1800">
                <a:solidFill>
                  <a:schemeClr val="bg1"/>
                </a:solidFill>
              </a:defRPr>
            </a:lvl1pPr>
          </a:lstStyle>
          <a:p>
            <a:pPr lvl="0"/>
            <a:r>
              <a:rPr lang="en-US" dirty="0"/>
              <a:t>Your Contact Information Goes Here</a:t>
            </a:r>
          </a:p>
        </p:txBody>
      </p:sp>
    </p:spTree>
    <p:extLst>
      <p:ext uri="{BB962C8B-B14F-4D97-AF65-F5344CB8AC3E}">
        <p14:creationId xmlns:p14="http://schemas.microsoft.com/office/powerpoint/2010/main" val="3808465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525389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4481948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836198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644630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43192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ic Big Para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E2987-51DA-4055-B295-093A801BF737}"/>
              </a:ext>
            </a:extLst>
          </p:cNvPr>
          <p:cNvSpPr/>
          <p:nvPr userDrawn="1"/>
        </p:nvSpPr>
        <p:spPr>
          <a:xfrm>
            <a:off x="2310936" y="914400"/>
            <a:ext cx="2510445" cy="5020887"/>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4">
            <a:extLst>
              <a:ext uri="{FF2B5EF4-FFF2-40B4-BE49-F238E27FC236}">
                <a16:creationId xmlns:a16="http://schemas.microsoft.com/office/drawing/2014/main" id="{1FA5633D-B8C5-41AE-A30F-5F10D4BEF8FC}"/>
              </a:ext>
            </a:extLst>
          </p:cNvPr>
          <p:cNvSpPr>
            <a:spLocks noGrp="1"/>
          </p:cNvSpPr>
          <p:nvPr>
            <p:ph type="pic" sz="quarter" idx="10"/>
          </p:nvPr>
        </p:nvSpPr>
        <p:spPr>
          <a:xfrm>
            <a:off x="1" y="1151313"/>
            <a:ext cx="4588625" cy="4555374"/>
          </a:xfrm>
          <a:custGeom>
            <a:avLst/>
            <a:gdLst>
              <a:gd name="connsiteX0" fmla="*/ 0 w 4588625"/>
              <a:gd name="connsiteY0" fmla="*/ 0 h 4555374"/>
              <a:gd name="connsiteX1" fmla="*/ 4588625 w 4588625"/>
              <a:gd name="connsiteY1" fmla="*/ 0 h 4555374"/>
              <a:gd name="connsiteX2" fmla="*/ 4588625 w 4588625"/>
              <a:gd name="connsiteY2" fmla="*/ 4555374 h 4555374"/>
              <a:gd name="connsiteX3" fmla="*/ 0 w 4588625"/>
              <a:gd name="connsiteY3" fmla="*/ 4555374 h 4555374"/>
            </a:gdLst>
            <a:ahLst/>
            <a:cxnLst>
              <a:cxn ang="0">
                <a:pos x="connsiteX0" y="connsiteY0"/>
              </a:cxn>
              <a:cxn ang="0">
                <a:pos x="connsiteX1" y="connsiteY1"/>
              </a:cxn>
              <a:cxn ang="0">
                <a:pos x="connsiteX2" y="connsiteY2"/>
              </a:cxn>
              <a:cxn ang="0">
                <a:pos x="connsiteX3" y="connsiteY3"/>
              </a:cxn>
            </a:cxnLst>
            <a:rect l="l" t="t" r="r" b="b"/>
            <a:pathLst>
              <a:path w="4588625" h="4555374">
                <a:moveTo>
                  <a:pt x="0" y="0"/>
                </a:moveTo>
                <a:lnTo>
                  <a:pt x="4588625" y="0"/>
                </a:lnTo>
                <a:lnTo>
                  <a:pt x="4588625" y="4555374"/>
                </a:lnTo>
                <a:lnTo>
                  <a:pt x="0" y="4555374"/>
                </a:lnTo>
                <a:close/>
              </a:path>
            </a:pathLst>
          </a:custGeom>
        </p:spPr>
      </p:sp>
      <p:sp>
        <p:nvSpPr>
          <p:cNvPr id="12" name="Text Placeholder 25">
            <a:extLst>
              <a:ext uri="{FF2B5EF4-FFF2-40B4-BE49-F238E27FC236}">
                <a16:creationId xmlns:a16="http://schemas.microsoft.com/office/drawing/2014/main" id="{2CAAA37D-D5AF-49E9-B601-60517BAF47D1}"/>
              </a:ext>
            </a:extLst>
          </p:cNvPr>
          <p:cNvSpPr>
            <a:spLocks noGrp="1"/>
          </p:cNvSpPr>
          <p:nvPr>
            <p:ph type="body" sz="quarter" idx="23" hasCustomPrompt="1"/>
          </p:nvPr>
        </p:nvSpPr>
        <p:spPr>
          <a:xfrm>
            <a:off x="5652321" y="763588"/>
            <a:ext cx="5939604" cy="974018"/>
          </a:xfrm>
          <a:prstGeom prst="rect">
            <a:avLst/>
          </a:prstGeom>
        </p:spPr>
        <p:txBody>
          <a:bodyPr/>
          <a:lstStyle>
            <a:lvl1pPr marL="0" indent="0">
              <a:lnSpc>
                <a:spcPct val="100000"/>
              </a:lnSpc>
              <a:spcBef>
                <a:spcPts val="0"/>
              </a:spcBef>
              <a:buNone/>
              <a:defRPr sz="3200" b="1">
                <a:latin typeface="+mj-lt"/>
              </a:defRPr>
            </a:lvl1pPr>
          </a:lstStyle>
          <a:p>
            <a:pPr lvl="0"/>
            <a:r>
              <a:rPr lang="en-US" dirty="0"/>
              <a:t>Title</a:t>
            </a:r>
          </a:p>
        </p:txBody>
      </p:sp>
      <p:sp>
        <p:nvSpPr>
          <p:cNvPr id="13" name="Text Placeholder 76">
            <a:extLst>
              <a:ext uri="{FF2B5EF4-FFF2-40B4-BE49-F238E27FC236}">
                <a16:creationId xmlns:a16="http://schemas.microsoft.com/office/drawing/2014/main" id="{F7686F42-C07F-4A1E-BF07-6DC4732007BA}"/>
              </a:ext>
            </a:extLst>
          </p:cNvPr>
          <p:cNvSpPr>
            <a:spLocks noGrp="1"/>
          </p:cNvSpPr>
          <p:nvPr>
            <p:ph type="body" sz="quarter" idx="27" hasCustomPrompt="1"/>
          </p:nvPr>
        </p:nvSpPr>
        <p:spPr>
          <a:xfrm>
            <a:off x="5652321" y="1745597"/>
            <a:ext cx="5939604" cy="4189690"/>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2637085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7997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90267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1206873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608758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2798662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666763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435623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1657178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87985252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595751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2 Paragrap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F40FC-CC78-450B-9980-E8AC9239AB02}"/>
              </a:ext>
            </a:extLst>
          </p:cNvPr>
          <p:cNvSpPr/>
          <p:nvPr userDrawn="1"/>
        </p:nvSpPr>
        <p:spPr>
          <a:xfrm>
            <a:off x="0" y="3429000"/>
            <a:ext cx="12192000" cy="145473"/>
          </a:xfrm>
          <a:prstGeom prst="rect">
            <a:avLst/>
          </a:prstGeom>
          <a:solidFill>
            <a:srgbClr val="0046AD"/>
          </a:solidFill>
          <a:ln>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
            <a:extLst>
              <a:ext uri="{FF2B5EF4-FFF2-40B4-BE49-F238E27FC236}">
                <a16:creationId xmlns:a16="http://schemas.microsoft.com/office/drawing/2014/main" id="{A065EA98-6533-4F46-8219-6E8F7A667DD7}"/>
              </a:ext>
            </a:extLst>
          </p:cNvPr>
          <p:cNvSpPr>
            <a:spLocks noGrp="1"/>
          </p:cNvSpPr>
          <p:nvPr>
            <p:ph type="pic" sz="quarter" idx="10"/>
          </p:nvPr>
        </p:nvSpPr>
        <p:spPr>
          <a:xfrm>
            <a:off x="6633556" y="0"/>
            <a:ext cx="5558444" cy="3429000"/>
          </a:xfrm>
          <a:custGeom>
            <a:avLst/>
            <a:gdLst>
              <a:gd name="connsiteX0" fmla="*/ 0 w 5558444"/>
              <a:gd name="connsiteY0" fmla="*/ 0 h 3429000"/>
              <a:gd name="connsiteX1" fmla="*/ 5558444 w 5558444"/>
              <a:gd name="connsiteY1" fmla="*/ 0 h 3429000"/>
              <a:gd name="connsiteX2" fmla="*/ 5558444 w 5558444"/>
              <a:gd name="connsiteY2" fmla="*/ 3429000 h 3429000"/>
              <a:gd name="connsiteX3" fmla="*/ 0 w 5558444"/>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558444" h="3429000">
                <a:moveTo>
                  <a:pt x="0" y="0"/>
                </a:moveTo>
                <a:lnTo>
                  <a:pt x="5558444" y="0"/>
                </a:lnTo>
                <a:lnTo>
                  <a:pt x="5558444" y="3429000"/>
                </a:lnTo>
                <a:lnTo>
                  <a:pt x="0" y="3429000"/>
                </a:lnTo>
                <a:close/>
              </a:path>
            </a:pathLst>
          </a:custGeom>
        </p:spPr>
      </p:sp>
      <p:sp>
        <p:nvSpPr>
          <p:cNvPr id="12" name="Text Placeholder 25">
            <a:extLst>
              <a:ext uri="{FF2B5EF4-FFF2-40B4-BE49-F238E27FC236}">
                <a16:creationId xmlns:a16="http://schemas.microsoft.com/office/drawing/2014/main" id="{5DCDF0EF-E32B-4DA4-8F7B-2C854C038B4B}"/>
              </a:ext>
            </a:extLst>
          </p:cNvPr>
          <p:cNvSpPr>
            <a:spLocks noGrp="1"/>
          </p:cNvSpPr>
          <p:nvPr>
            <p:ph type="body" sz="quarter" idx="23" hasCustomPrompt="1"/>
          </p:nvPr>
        </p:nvSpPr>
        <p:spPr>
          <a:xfrm>
            <a:off x="1219632" y="605632"/>
            <a:ext cx="4384701" cy="1455737"/>
          </a:xfrm>
          <a:prstGeom prst="rect">
            <a:avLst/>
          </a:prstGeom>
        </p:spPr>
        <p:txBody>
          <a:bodyPr/>
          <a:lstStyle>
            <a:lvl1pPr marL="0" indent="0" algn="r">
              <a:lnSpc>
                <a:spcPct val="100000"/>
              </a:lnSpc>
              <a:spcBef>
                <a:spcPts val="0"/>
              </a:spcBef>
              <a:buNone/>
              <a:defRPr sz="3200" b="1">
                <a:latin typeface="+mj-lt"/>
              </a:defRPr>
            </a:lvl1pPr>
          </a:lstStyle>
          <a:p>
            <a:pPr lvl="0"/>
            <a:r>
              <a:rPr lang="en-US" dirty="0"/>
              <a:t>Title</a:t>
            </a:r>
          </a:p>
        </p:txBody>
      </p:sp>
      <p:sp>
        <p:nvSpPr>
          <p:cNvPr id="13" name="Text Placeholder 76">
            <a:extLst>
              <a:ext uri="{FF2B5EF4-FFF2-40B4-BE49-F238E27FC236}">
                <a16:creationId xmlns:a16="http://schemas.microsoft.com/office/drawing/2014/main" id="{0619FA74-3F2B-4426-AA96-5F6845075436}"/>
              </a:ext>
            </a:extLst>
          </p:cNvPr>
          <p:cNvSpPr>
            <a:spLocks noGrp="1"/>
          </p:cNvSpPr>
          <p:nvPr>
            <p:ph type="body" sz="quarter" idx="27" hasCustomPrompt="1"/>
          </p:nvPr>
        </p:nvSpPr>
        <p:spPr>
          <a:xfrm>
            <a:off x="614363" y="3862243"/>
            <a:ext cx="4958194" cy="2267090"/>
          </a:xfrm>
          <a:prstGeom prst="rect">
            <a:avLst/>
          </a:prstGeom>
        </p:spPr>
        <p:txBody>
          <a:bodyPr/>
          <a:lstStyle>
            <a:lvl1pPr marL="0" indent="0">
              <a:lnSpc>
                <a:spcPct val="150000"/>
              </a:lnSpc>
              <a:spcBef>
                <a:spcPts val="0"/>
              </a:spcBef>
              <a:buNone/>
              <a:defRPr sz="1200">
                <a:latin typeface="+mn-lt"/>
              </a:defRPr>
            </a:lvl1pPr>
          </a:lstStyle>
          <a:p>
            <a:pPr lvl="0"/>
            <a:r>
              <a:rPr lang="en-US" dirty="0"/>
              <a:t>Content	</a:t>
            </a:r>
          </a:p>
          <a:p>
            <a:pPr lvl="0"/>
            <a:endParaRPr lang="en-US" dirty="0"/>
          </a:p>
          <a:p>
            <a:pPr lvl="0"/>
            <a:r>
              <a:rPr lang="en-US" dirty="0"/>
              <a:t>1.</a:t>
            </a:r>
          </a:p>
          <a:p>
            <a:pPr lvl="0"/>
            <a:r>
              <a:rPr lang="en-US" dirty="0"/>
              <a:t>2.</a:t>
            </a:r>
          </a:p>
          <a:p>
            <a:pPr lvl="0"/>
            <a:r>
              <a:rPr lang="en-US" dirty="0"/>
              <a:t>3.</a:t>
            </a:r>
          </a:p>
          <a:p>
            <a:pPr lvl="0"/>
            <a:r>
              <a:rPr lang="en-US" dirty="0"/>
              <a:t>4.</a:t>
            </a:r>
          </a:p>
          <a:p>
            <a:pPr lvl="0"/>
            <a:r>
              <a:rPr lang="en-US" dirty="0"/>
              <a:t>5.</a:t>
            </a:r>
          </a:p>
          <a:p>
            <a:pPr lvl="0"/>
            <a:endParaRPr lang="en-US" dirty="0"/>
          </a:p>
        </p:txBody>
      </p:sp>
      <p:sp>
        <p:nvSpPr>
          <p:cNvPr id="14" name="Text Placeholder 76">
            <a:extLst>
              <a:ext uri="{FF2B5EF4-FFF2-40B4-BE49-F238E27FC236}">
                <a16:creationId xmlns:a16="http://schemas.microsoft.com/office/drawing/2014/main" id="{A49BB97D-6EBB-4A83-B104-C267FAEA737E}"/>
              </a:ext>
            </a:extLst>
          </p:cNvPr>
          <p:cNvSpPr>
            <a:spLocks noGrp="1"/>
          </p:cNvSpPr>
          <p:nvPr>
            <p:ph type="body" sz="quarter" idx="28" hasCustomPrompt="1"/>
          </p:nvPr>
        </p:nvSpPr>
        <p:spPr>
          <a:xfrm>
            <a:off x="6619443" y="3862243"/>
            <a:ext cx="4958194" cy="2267090"/>
          </a:xfrm>
          <a:prstGeom prst="rect">
            <a:avLst/>
          </a:prstGeom>
        </p:spPr>
        <p:txBody>
          <a:bodyPr/>
          <a:lstStyle>
            <a:lvl1pPr marL="0" indent="0">
              <a:lnSpc>
                <a:spcPct val="150000"/>
              </a:lnSpc>
              <a:spcBef>
                <a:spcPts val="0"/>
              </a:spcBef>
              <a:buNone/>
              <a:defRPr sz="1200">
                <a:latin typeface="+mn-lt"/>
              </a:defRPr>
            </a:lvl1pPr>
          </a:lstStyle>
          <a:p>
            <a:pPr lvl="0"/>
            <a:r>
              <a:rPr lang="en-US" dirty="0"/>
              <a:t>Content</a:t>
            </a:r>
          </a:p>
          <a:p>
            <a:pPr lvl="0"/>
            <a:endParaRPr lang="en-US" dirty="0"/>
          </a:p>
          <a:p>
            <a:pPr lvl="0"/>
            <a:r>
              <a:rPr lang="en-US" dirty="0"/>
              <a:t>1.</a:t>
            </a:r>
          </a:p>
          <a:p>
            <a:pPr lvl="0"/>
            <a:r>
              <a:rPr lang="en-US" dirty="0"/>
              <a:t>2.</a:t>
            </a:r>
          </a:p>
          <a:p>
            <a:pPr lvl="0"/>
            <a:r>
              <a:rPr lang="en-US" dirty="0"/>
              <a:t>3.</a:t>
            </a:r>
          </a:p>
          <a:p>
            <a:pPr lvl="0"/>
            <a:r>
              <a:rPr lang="en-US" dirty="0"/>
              <a:t>4.</a:t>
            </a:r>
          </a:p>
          <a:p>
            <a:pPr lvl="0"/>
            <a:r>
              <a:rPr lang="en-US" dirty="0"/>
              <a:t>5.</a:t>
            </a:r>
          </a:p>
          <a:p>
            <a:pPr lvl="0"/>
            <a:endParaRPr lang="en-US" dirty="0"/>
          </a:p>
        </p:txBody>
      </p:sp>
    </p:spTree>
    <p:extLst>
      <p:ext uri="{BB962C8B-B14F-4D97-AF65-F5344CB8AC3E}">
        <p14:creationId xmlns:p14="http://schemas.microsoft.com/office/powerpoint/2010/main" val="2181748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525759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9543860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44930666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69817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733936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568815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5298165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70715959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793486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777340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ircle Pics &amp; 3 Paragraphs">
    <p:spTree>
      <p:nvGrpSpPr>
        <p:cNvPr id="1" name=""/>
        <p:cNvGrpSpPr/>
        <p:nvPr/>
      </p:nvGrpSpPr>
      <p:grpSpPr>
        <a:xfrm>
          <a:off x="0" y="0"/>
          <a:ext cx="0" cy="0"/>
          <a:chOff x="0" y="0"/>
          <a:chExt cx="0" cy="0"/>
        </a:xfrm>
      </p:grpSpPr>
      <p:sp>
        <p:nvSpPr>
          <p:cNvPr id="4" name="Freeform 43">
            <a:extLst>
              <a:ext uri="{FF2B5EF4-FFF2-40B4-BE49-F238E27FC236}">
                <a16:creationId xmlns:a16="http://schemas.microsoft.com/office/drawing/2014/main" id="{6E6EA45B-CDE4-487B-9996-5EE87E17CC98}"/>
              </a:ext>
            </a:extLst>
          </p:cNvPr>
          <p:cNvSpPr/>
          <p:nvPr userDrawn="1"/>
        </p:nvSpPr>
        <p:spPr>
          <a:xfrm>
            <a:off x="4441372" y="1151312"/>
            <a:ext cx="7750628" cy="4566261"/>
          </a:xfrm>
          <a:custGeom>
            <a:avLst/>
            <a:gdLst>
              <a:gd name="connsiteX0" fmla="*/ 0 w 7750628"/>
              <a:gd name="connsiteY0" fmla="*/ 0 h 4566261"/>
              <a:gd name="connsiteX1" fmla="*/ 7750628 w 7750628"/>
              <a:gd name="connsiteY1" fmla="*/ 0 h 4566261"/>
              <a:gd name="connsiteX2" fmla="*/ 7750628 w 7750628"/>
              <a:gd name="connsiteY2" fmla="*/ 4566261 h 4566261"/>
              <a:gd name="connsiteX3" fmla="*/ 0 w 7750628"/>
              <a:gd name="connsiteY3" fmla="*/ 4566261 h 4566261"/>
              <a:gd name="connsiteX4" fmla="*/ 0 w 7750628"/>
              <a:gd name="connsiteY4" fmla="*/ 4565411 h 4566261"/>
              <a:gd name="connsiteX5" fmla="*/ 86784 w 7750628"/>
              <a:gd name="connsiteY5" fmla="*/ 4561029 h 4566261"/>
              <a:gd name="connsiteX6" fmla="*/ 996801 w 7750628"/>
              <a:gd name="connsiteY6" fmla="*/ 3552604 h 4566261"/>
              <a:gd name="connsiteX7" fmla="*/ 993072 w 7750628"/>
              <a:gd name="connsiteY7" fmla="*/ 3478745 h 4566261"/>
              <a:gd name="connsiteX8" fmla="*/ 996801 w 7750628"/>
              <a:gd name="connsiteY8" fmla="*/ 3478745 h 4566261"/>
              <a:gd name="connsiteX9" fmla="*/ 996801 w 7750628"/>
              <a:gd name="connsiteY9" fmla="*/ 1054859 h 4566261"/>
              <a:gd name="connsiteX10" fmla="*/ 994721 w 7750628"/>
              <a:gd name="connsiteY10" fmla="*/ 1054859 h 4566261"/>
              <a:gd name="connsiteX11" fmla="*/ 996801 w 7750628"/>
              <a:gd name="connsiteY11" fmla="*/ 1013659 h 4566261"/>
              <a:gd name="connsiteX12" fmla="*/ 86784 w 7750628"/>
              <a:gd name="connsiteY12" fmla="*/ 5234 h 4566261"/>
              <a:gd name="connsiteX13" fmla="*/ 0 w 7750628"/>
              <a:gd name="connsiteY13" fmla="*/ 852 h 4566261"/>
              <a:gd name="connsiteX14" fmla="*/ 0 w 7750628"/>
              <a:gd name="connsiteY14" fmla="*/ 0 h 4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50628" h="4566261">
                <a:moveTo>
                  <a:pt x="0" y="0"/>
                </a:moveTo>
                <a:lnTo>
                  <a:pt x="7750628" y="0"/>
                </a:lnTo>
                <a:lnTo>
                  <a:pt x="7750628" y="4566261"/>
                </a:lnTo>
                <a:lnTo>
                  <a:pt x="0" y="4566261"/>
                </a:lnTo>
                <a:lnTo>
                  <a:pt x="0" y="4565411"/>
                </a:lnTo>
                <a:lnTo>
                  <a:pt x="86784" y="4561029"/>
                </a:lnTo>
                <a:cubicBezTo>
                  <a:pt x="597927" y="4509119"/>
                  <a:pt x="996801" y="4077443"/>
                  <a:pt x="996801" y="3552604"/>
                </a:cubicBezTo>
                <a:lnTo>
                  <a:pt x="993072" y="3478745"/>
                </a:lnTo>
                <a:lnTo>
                  <a:pt x="996801" y="3478745"/>
                </a:lnTo>
                <a:lnTo>
                  <a:pt x="996801" y="1054859"/>
                </a:lnTo>
                <a:lnTo>
                  <a:pt x="994721" y="1054859"/>
                </a:lnTo>
                <a:lnTo>
                  <a:pt x="996801" y="1013659"/>
                </a:lnTo>
                <a:cubicBezTo>
                  <a:pt x="996801" y="488820"/>
                  <a:pt x="597927" y="57144"/>
                  <a:pt x="86784" y="5234"/>
                </a:cubicBezTo>
                <a:lnTo>
                  <a:pt x="0" y="852"/>
                </a:lnTo>
                <a:lnTo>
                  <a:pt x="0" y="0"/>
                </a:lnTo>
                <a:close/>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3">
            <a:extLst>
              <a:ext uri="{FF2B5EF4-FFF2-40B4-BE49-F238E27FC236}">
                <a16:creationId xmlns:a16="http://schemas.microsoft.com/office/drawing/2014/main" id="{CCAD3BCF-48AF-4FA1-A547-BA7685533E2A}"/>
              </a:ext>
            </a:extLst>
          </p:cNvPr>
          <p:cNvSpPr>
            <a:spLocks noGrp="1"/>
          </p:cNvSpPr>
          <p:nvPr>
            <p:ph type="pic" sz="quarter" idx="11"/>
          </p:nvPr>
        </p:nvSpPr>
        <p:spPr>
          <a:xfrm>
            <a:off x="3410857" y="1151313"/>
            <a:ext cx="2027316" cy="2027316"/>
          </a:xfrm>
          <a:custGeom>
            <a:avLst/>
            <a:gdLst>
              <a:gd name="connsiteX0" fmla="*/ 1013658 w 2027316"/>
              <a:gd name="connsiteY0" fmla="*/ 0 h 2027316"/>
              <a:gd name="connsiteX1" fmla="*/ 2027316 w 2027316"/>
              <a:gd name="connsiteY1" fmla="*/ 1013658 h 2027316"/>
              <a:gd name="connsiteX2" fmla="*/ 1013658 w 2027316"/>
              <a:gd name="connsiteY2" fmla="*/ 2027316 h 2027316"/>
              <a:gd name="connsiteX3" fmla="*/ 0 w 2027316"/>
              <a:gd name="connsiteY3" fmla="*/ 1013658 h 2027316"/>
              <a:gd name="connsiteX4" fmla="*/ 1013658 w 2027316"/>
              <a:gd name="connsiteY4" fmla="*/ 0 h 202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316" h="2027316">
                <a:moveTo>
                  <a:pt x="1013658" y="0"/>
                </a:moveTo>
                <a:cubicBezTo>
                  <a:pt x="1573486" y="0"/>
                  <a:pt x="2027316" y="453830"/>
                  <a:pt x="2027316" y="1013658"/>
                </a:cubicBezTo>
                <a:cubicBezTo>
                  <a:pt x="2027316" y="1573486"/>
                  <a:pt x="1573486" y="2027316"/>
                  <a:pt x="1013658" y="2027316"/>
                </a:cubicBezTo>
                <a:cubicBezTo>
                  <a:pt x="453830" y="2027316"/>
                  <a:pt x="0" y="1573486"/>
                  <a:pt x="0" y="1013658"/>
                </a:cubicBezTo>
                <a:cubicBezTo>
                  <a:pt x="0" y="453830"/>
                  <a:pt x="453830" y="0"/>
                  <a:pt x="1013658" y="0"/>
                </a:cubicBezTo>
                <a:close/>
              </a:path>
            </a:pathLst>
          </a:custGeom>
        </p:spPr>
      </p:sp>
      <p:sp>
        <p:nvSpPr>
          <p:cNvPr id="16" name="Picture Placeholder 13">
            <a:extLst>
              <a:ext uri="{FF2B5EF4-FFF2-40B4-BE49-F238E27FC236}">
                <a16:creationId xmlns:a16="http://schemas.microsoft.com/office/drawing/2014/main" id="{A3192287-778E-421C-B6E1-7985DB8C3CD1}"/>
              </a:ext>
            </a:extLst>
          </p:cNvPr>
          <p:cNvSpPr>
            <a:spLocks noGrp="1"/>
          </p:cNvSpPr>
          <p:nvPr>
            <p:ph type="pic" sz="quarter" idx="12"/>
          </p:nvPr>
        </p:nvSpPr>
        <p:spPr>
          <a:xfrm>
            <a:off x="3410857" y="3690258"/>
            <a:ext cx="2027316" cy="2027316"/>
          </a:xfrm>
          <a:custGeom>
            <a:avLst/>
            <a:gdLst>
              <a:gd name="connsiteX0" fmla="*/ 1013658 w 2027316"/>
              <a:gd name="connsiteY0" fmla="*/ 0 h 2027316"/>
              <a:gd name="connsiteX1" fmla="*/ 2027316 w 2027316"/>
              <a:gd name="connsiteY1" fmla="*/ 1013658 h 2027316"/>
              <a:gd name="connsiteX2" fmla="*/ 1013658 w 2027316"/>
              <a:gd name="connsiteY2" fmla="*/ 2027316 h 2027316"/>
              <a:gd name="connsiteX3" fmla="*/ 0 w 2027316"/>
              <a:gd name="connsiteY3" fmla="*/ 1013658 h 2027316"/>
              <a:gd name="connsiteX4" fmla="*/ 1013658 w 2027316"/>
              <a:gd name="connsiteY4" fmla="*/ 0 h 202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316" h="2027316">
                <a:moveTo>
                  <a:pt x="1013658" y="0"/>
                </a:moveTo>
                <a:cubicBezTo>
                  <a:pt x="1573486" y="0"/>
                  <a:pt x="2027316" y="453830"/>
                  <a:pt x="2027316" y="1013658"/>
                </a:cubicBezTo>
                <a:cubicBezTo>
                  <a:pt x="2027316" y="1573486"/>
                  <a:pt x="1573486" y="2027316"/>
                  <a:pt x="1013658" y="2027316"/>
                </a:cubicBezTo>
                <a:cubicBezTo>
                  <a:pt x="453830" y="2027316"/>
                  <a:pt x="0" y="1573486"/>
                  <a:pt x="0" y="1013658"/>
                </a:cubicBezTo>
                <a:cubicBezTo>
                  <a:pt x="0" y="453830"/>
                  <a:pt x="453830" y="0"/>
                  <a:pt x="1013658" y="0"/>
                </a:cubicBezTo>
                <a:close/>
              </a:path>
            </a:pathLst>
          </a:custGeom>
        </p:spPr>
      </p:sp>
      <p:sp>
        <p:nvSpPr>
          <p:cNvPr id="17" name="Text Placeholder 25">
            <a:extLst>
              <a:ext uri="{FF2B5EF4-FFF2-40B4-BE49-F238E27FC236}">
                <a16:creationId xmlns:a16="http://schemas.microsoft.com/office/drawing/2014/main" id="{556FAB28-1DEB-4D97-AA50-4885D09088CE}"/>
              </a:ext>
            </a:extLst>
          </p:cNvPr>
          <p:cNvSpPr>
            <a:spLocks noGrp="1"/>
          </p:cNvSpPr>
          <p:nvPr>
            <p:ph type="body" sz="quarter" idx="23" hasCustomPrompt="1"/>
          </p:nvPr>
        </p:nvSpPr>
        <p:spPr>
          <a:xfrm>
            <a:off x="6187160" y="1749090"/>
            <a:ext cx="5151400" cy="622636"/>
          </a:xfrm>
          <a:prstGeom prst="rect">
            <a:avLst/>
          </a:prstGeom>
        </p:spPr>
        <p:txBody>
          <a:bodyPr/>
          <a:lstStyle>
            <a:lvl1pPr marL="0" indent="0" algn="l">
              <a:lnSpc>
                <a:spcPct val="100000"/>
              </a:lnSpc>
              <a:spcBef>
                <a:spcPts val="0"/>
              </a:spcBef>
              <a:buNone/>
              <a:defRPr sz="2400" b="1">
                <a:solidFill>
                  <a:schemeClr val="bg1"/>
                </a:solidFill>
                <a:latin typeface="+mj-lt"/>
              </a:defRPr>
            </a:lvl1pPr>
          </a:lstStyle>
          <a:p>
            <a:pPr lvl="0"/>
            <a:r>
              <a:rPr lang="en-US" dirty="0"/>
              <a:t>Title	</a:t>
            </a:r>
          </a:p>
        </p:txBody>
      </p:sp>
      <p:sp>
        <p:nvSpPr>
          <p:cNvPr id="18" name="Text Placeholder 76">
            <a:extLst>
              <a:ext uri="{FF2B5EF4-FFF2-40B4-BE49-F238E27FC236}">
                <a16:creationId xmlns:a16="http://schemas.microsoft.com/office/drawing/2014/main" id="{FF6E4F27-64CC-4B22-9417-E48A4C28F2E1}"/>
              </a:ext>
            </a:extLst>
          </p:cNvPr>
          <p:cNvSpPr>
            <a:spLocks noGrp="1"/>
          </p:cNvSpPr>
          <p:nvPr>
            <p:ph type="body" sz="quarter" idx="27" hasCustomPrompt="1"/>
          </p:nvPr>
        </p:nvSpPr>
        <p:spPr>
          <a:xfrm>
            <a:off x="6177113" y="2522773"/>
            <a:ext cx="5161447" cy="2511506"/>
          </a:xfrm>
          <a:prstGeom prst="rect">
            <a:avLst/>
          </a:prstGeom>
        </p:spPr>
        <p:txBody>
          <a:bodyPr/>
          <a:lstStyle>
            <a:lvl1pPr marL="0" indent="0" algn="l">
              <a:lnSpc>
                <a:spcPct val="100000"/>
              </a:lnSpc>
              <a:spcBef>
                <a:spcPts val="0"/>
              </a:spcBef>
              <a:buNone/>
              <a:defRPr sz="1200">
                <a:solidFill>
                  <a:schemeClr val="bg1"/>
                </a:solidFill>
                <a:latin typeface="+mn-lt"/>
              </a:defRPr>
            </a:lvl1pPr>
          </a:lstStyle>
          <a:p>
            <a:pPr lvl="0"/>
            <a:r>
              <a:rPr lang="en-US" dirty="0"/>
              <a:t>Content</a:t>
            </a:r>
          </a:p>
        </p:txBody>
      </p:sp>
      <p:sp>
        <p:nvSpPr>
          <p:cNvPr id="19" name="Text Placeholder 7">
            <a:extLst>
              <a:ext uri="{FF2B5EF4-FFF2-40B4-BE49-F238E27FC236}">
                <a16:creationId xmlns:a16="http://schemas.microsoft.com/office/drawing/2014/main" id="{1964FBD4-74E6-4265-8391-F1B3E940C955}"/>
              </a:ext>
            </a:extLst>
          </p:cNvPr>
          <p:cNvSpPr>
            <a:spLocks noGrp="1"/>
          </p:cNvSpPr>
          <p:nvPr>
            <p:ph type="body" sz="quarter" idx="38" hasCustomPrompt="1"/>
          </p:nvPr>
        </p:nvSpPr>
        <p:spPr>
          <a:xfrm>
            <a:off x="904875" y="1491919"/>
            <a:ext cx="2233790" cy="347662"/>
          </a:xfrm>
          <a:prstGeom prst="rect">
            <a:avLst/>
          </a:prstGeom>
        </p:spPr>
        <p:txBody>
          <a:bodyPr/>
          <a:lstStyle>
            <a:lvl1pPr marL="0" indent="0" algn="r">
              <a:lnSpc>
                <a:spcPct val="100000"/>
              </a:lnSpc>
              <a:spcBef>
                <a:spcPts val="0"/>
              </a:spcBef>
              <a:buNone/>
              <a:defRPr sz="1400" b="1">
                <a:solidFill>
                  <a:schemeClr val="tx1"/>
                </a:solidFill>
                <a:latin typeface="+mj-lt"/>
              </a:defRPr>
            </a:lvl1pPr>
          </a:lstStyle>
          <a:p>
            <a:pPr lvl="0"/>
            <a:r>
              <a:rPr lang="en-US" dirty="0"/>
              <a:t>Title</a:t>
            </a:r>
          </a:p>
        </p:txBody>
      </p:sp>
      <p:sp>
        <p:nvSpPr>
          <p:cNvPr id="20" name="Text Placeholder 20">
            <a:extLst>
              <a:ext uri="{FF2B5EF4-FFF2-40B4-BE49-F238E27FC236}">
                <a16:creationId xmlns:a16="http://schemas.microsoft.com/office/drawing/2014/main" id="{EF48AA0B-5DC5-4117-ACFF-DFC2C44AC06C}"/>
              </a:ext>
            </a:extLst>
          </p:cNvPr>
          <p:cNvSpPr>
            <a:spLocks noGrp="1"/>
          </p:cNvSpPr>
          <p:nvPr>
            <p:ph type="body" sz="quarter" idx="39" hasCustomPrompt="1"/>
          </p:nvPr>
        </p:nvSpPr>
        <p:spPr>
          <a:xfrm>
            <a:off x="904875" y="1839582"/>
            <a:ext cx="2233790" cy="1239416"/>
          </a:xfrm>
          <a:prstGeom prst="rect">
            <a:avLst/>
          </a:prstGeom>
        </p:spPr>
        <p:txBody>
          <a:bodyPr/>
          <a:lstStyle>
            <a:lvl1pPr marL="0" indent="0" algn="r">
              <a:lnSpc>
                <a:spcPct val="100000"/>
              </a:lnSpc>
              <a:spcBef>
                <a:spcPts val="0"/>
              </a:spcBef>
              <a:buNone/>
              <a:defRPr sz="1200">
                <a:solidFill>
                  <a:schemeClr val="tx1"/>
                </a:solidFill>
              </a:defRPr>
            </a:lvl1pPr>
          </a:lstStyle>
          <a:p>
            <a:pPr lvl="0"/>
            <a:r>
              <a:rPr lang="en-US" dirty="0"/>
              <a:t>Content</a:t>
            </a:r>
          </a:p>
        </p:txBody>
      </p:sp>
      <p:sp>
        <p:nvSpPr>
          <p:cNvPr id="21" name="Text Placeholder 7">
            <a:extLst>
              <a:ext uri="{FF2B5EF4-FFF2-40B4-BE49-F238E27FC236}">
                <a16:creationId xmlns:a16="http://schemas.microsoft.com/office/drawing/2014/main" id="{6CB3C022-0C5E-426F-B1E9-9EB86C4710D1}"/>
              </a:ext>
            </a:extLst>
          </p:cNvPr>
          <p:cNvSpPr>
            <a:spLocks noGrp="1"/>
          </p:cNvSpPr>
          <p:nvPr>
            <p:ph type="body" sz="quarter" idx="40" hasCustomPrompt="1"/>
          </p:nvPr>
        </p:nvSpPr>
        <p:spPr>
          <a:xfrm>
            <a:off x="919155" y="3654098"/>
            <a:ext cx="2233790" cy="347662"/>
          </a:xfrm>
          <a:prstGeom prst="rect">
            <a:avLst/>
          </a:prstGeom>
        </p:spPr>
        <p:txBody>
          <a:bodyPr/>
          <a:lstStyle>
            <a:lvl1pPr marL="0" indent="0" algn="r">
              <a:lnSpc>
                <a:spcPct val="100000"/>
              </a:lnSpc>
              <a:spcBef>
                <a:spcPts val="0"/>
              </a:spcBef>
              <a:buNone/>
              <a:defRPr sz="1400" b="1">
                <a:solidFill>
                  <a:schemeClr val="tx1"/>
                </a:solidFill>
                <a:latin typeface="+mj-lt"/>
              </a:defRPr>
            </a:lvl1pPr>
          </a:lstStyle>
          <a:p>
            <a:pPr lvl="0"/>
            <a:r>
              <a:rPr lang="en-US" dirty="0"/>
              <a:t>Title</a:t>
            </a:r>
          </a:p>
        </p:txBody>
      </p:sp>
      <p:sp>
        <p:nvSpPr>
          <p:cNvPr id="22" name="Text Placeholder 20">
            <a:extLst>
              <a:ext uri="{FF2B5EF4-FFF2-40B4-BE49-F238E27FC236}">
                <a16:creationId xmlns:a16="http://schemas.microsoft.com/office/drawing/2014/main" id="{1DBD311C-47EA-45C1-AB78-4F6417C29F81}"/>
              </a:ext>
            </a:extLst>
          </p:cNvPr>
          <p:cNvSpPr>
            <a:spLocks noGrp="1"/>
          </p:cNvSpPr>
          <p:nvPr>
            <p:ph type="body" sz="quarter" idx="41" hasCustomPrompt="1"/>
          </p:nvPr>
        </p:nvSpPr>
        <p:spPr>
          <a:xfrm>
            <a:off x="919155" y="4001761"/>
            <a:ext cx="2233790" cy="1239416"/>
          </a:xfrm>
          <a:prstGeom prst="rect">
            <a:avLst/>
          </a:prstGeom>
        </p:spPr>
        <p:txBody>
          <a:bodyPr/>
          <a:lstStyle>
            <a:lvl1pPr marL="0" indent="0" algn="r">
              <a:lnSpc>
                <a:spcPct val="100000"/>
              </a:lnSpc>
              <a:spcBef>
                <a:spcPts val="0"/>
              </a:spcBef>
              <a:buNone/>
              <a:defRPr sz="1200">
                <a:solidFill>
                  <a:schemeClr val="tx1"/>
                </a:solidFill>
              </a:defRPr>
            </a:lvl1pPr>
          </a:lstStyle>
          <a:p>
            <a:pPr lvl="0"/>
            <a:r>
              <a:rPr lang="en-US" dirty="0"/>
              <a:t>Content</a:t>
            </a:r>
          </a:p>
        </p:txBody>
      </p:sp>
    </p:spTree>
    <p:extLst>
      <p:ext uri="{BB962C8B-B14F-4D97-AF65-F5344CB8AC3E}">
        <p14:creationId xmlns:p14="http://schemas.microsoft.com/office/powerpoint/2010/main" val="3386359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59226076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367483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84118114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585019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744682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6693410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22962952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29400884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9852616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25210394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 &amp; Shapes">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08AEB44-56E9-4B86-A9AA-059FF5FBDBBE}"/>
              </a:ext>
            </a:extLst>
          </p:cNvPr>
          <p:cNvSpPr/>
          <p:nvPr userDrawn="1"/>
        </p:nvSpPr>
        <p:spPr>
          <a:xfrm rot="5400000">
            <a:off x="10007924" y="3033087"/>
            <a:ext cx="412907" cy="355955"/>
          </a:xfrm>
          <a:prstGeom prst="hexagon">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1E3049F4-478E-4D43-B234-B576C90ACE18}"/>
              </a:ext>
            </a:extLst>
          </p:cNvPr>
          <p:cNvSpPr/>
          <p:nvPr userDrawn="1"/>
        </p:nvSpPr>
        <p:spPr>
          <a:xfrm rot="5400000">
            <a:off x="3182683" y="2859643"/>
            <a:ext cx="815296" cy="702842"/>
          </a:xfrm>
          <a:prstGeom prst="hexagon">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702B20B0-25F3-45E0-BCD7-B1E117C74FD5}"/>
              </a:ext>
            </a:extLst>
          </p:cNvPr>
          <p:cNvSpPr/>
          <p:nvPr userDrawn="1"/>
        </p:nvSpPr>
        <p:spPr>
          <a:xfrm rot="5400000">
            <a:off x="1771165" y="3033087"/>
            <a:ext cx="412907" cy="355955"/>
          </a:xfrm>
          <a:prstGeom prst="hexagon">
            <a:avLst/>
          </a:prstGeom>
          <a:solidFill>
            <a:srgbClr val="5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A7A06D4A-F896-445A-B7A6-8C731DA6A275}"/>
              </a:ext>
            </a:extLst>
          </p:cNvPr>
          <p:cNvSpPr/>
          <p:nvPr userDrawn="1"/>
        </p:nvSpPr>
        <p:spPr>
          <a:xfrm rot="5400000">
            <a:off x="8194018" y="2859645"/>
            <a:ext cx="815295" cy="702841"/>
          </a:xfrm>
          <a:prstGeom prst="hexagon">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731F8C0B-0F53-463D-B064-EC6B33CC22EE}"/>
              </a:ext>
            </a:extLst>
          </p:cNvPr>
          <p:cNvSpPr>
            <a:spLocks noGrp="1"/>
          </p:cNvSpPr>
          <p:nvPr>
            <p:ph type="pic" sz="quarter" idx="10" hasCustomPrompt="1"/>
          </p:nvPr>
        </p:nvSpPr>
        <p:spPr>
          <a:xfrm>
            <a:off x="4705525" y="1391659"/>
            <a:ext cx="2780950" cy="3225903"/>
          </a:xfrm>
          <a:custGeom>
            <a:avLst/>
            <a:gdLst>
              <a:gd name="connsiteX0" fmla="*/ 1070932 w 2141865"/>
              <a:gd name="connsiteY0" fmla="*/ 0 h 2484564"/>
              <a:gd name="connsiteX1" fmla="*/ 2141865 w 2141865"/>
              <a:gd name="connsiteY1" fmla="*/ 535466 h 2484564"/>
              <a:gd name="connsiteX2" fmla="*/ 2141865 w 2141865"/>
              <a:gd name="connsiteY2" fmla="*/ 1949098 h 2484564"/>
              <a:gd name="connsiteX3" fmla="*/ 1070932 w 2141865"/>
              <a:gd name="connsiteY3" fmla="*/ 2484564 h 2484564"/>
              <a:gd name="connsiteX4" fmla="*/ 0 w 2141865"/>
              <a:gd name="connsiteY4" fmla="*/ 1949098 h 2484564"/>
              <a:gd name="connsiteX5" fmla="*/ 0 w 2141865"/>
              <a:gd name="connsiteY5" fmla="*/ 535466 h 248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1865" h="2484564">
                <a:moveTo>
                  <a:pt x="1070932" y="0"/>
                </a:moveTo>
                <a:lnTo>
                  <a:pt x="2141865" y="535466"/>
                </a:lnTo>
                <a:lnTo>
                  <a:pt x="2141865" y="1949098"/>
                </a:lnTo>
                <a:lnTo>
                  <a:pt x="1070932" y="2484564"/>
                </a:lnTo>
                <a:lnTo>
                  <a:pt x="0" y="1949098"/>
                </a:lnTo>
                <a:lnTo>
                  <a:pt x="0" y="535466"/>
                </a:lnTo>
                <a:close/>
              </a:path>
            </a:pathLst>
          </a:custGeom>
        </p:spPr>
        <p:txBody>
          <a:bodyPr/>
          <a:lstStyle>
            <a:lvl1pPr>
              <a:defRPr sz="2000"/>
            </a:lvl1pPr>
          </a:lstStyle>
          <a:p>
            <a:r>
              <a:rPr lang="en-US" dirty="0"/>
              <a:t>Picture</a:t>
            </a:r>
          </a:p>
        </p:txBody>
      </p:sp>
      <p:sp>
        <p:nvSpPr>
          <p:cNvPr id="11" name="Text Placeholder 25">
            <a:extLst>
              <a:ext uri="{FF2B5EF4-FFF2-40B4-BE49-F238E27FC236}">
                <a16:creationId xmlns:a16="http://schemas.microsoft.com/office/drawing/2014/main" id="{6FBC1E12-0136-4E38-AC17-1FD87E9C45A2}"/>
              </a:ext>
            </a:extLst>
          </p:cNvPr>
          <p:cNvSpPr>
            <a:spLocks noGrp="1"/>
          </p:cNvSpPr>
          <p:nvPr>
            <p:ph type="body" sz="quarter" idx="23" hasCustomPrompt="1"/>
          </p:nvPr>
        </p:nvSpPr>
        <p:spPr>
          <a:xfrm>
            <a:off x="2682285" y="486132"/>
            <a:ext cx="6827425" cy="576186"/>
          </a:xfrm>
          <a:prstGeom prst="rect">
            <a:avLst/>
          </a:prstGeom>
        </p:spPr>
        <p:txBody>
          <a:bodyPr/>
          <a:lstStyle>
            <a:lvl1pPr marL="0" indent="0" algn="ctr">
              <a:lnSpc>
                <a:spcPct val="100000"/>
              </a:lnSpc>
              <a:spcBef>
                <a:spcPts val="0"/>
              </a:spcBef>
              <a:buNone/>
              <a:defRPr sz="3200" b="1">
                <a:latin typeface="+mj-lt"/>
              </a:defRPr>
            </a:lvl1pPr>
          </a:lstStyle>
          <a:p>
            <a:pPr lvl="0"/>
            <a:r>
              <a:rPr lang="en-US" dirty="0"/>
              <a:t>Title</a:t>
            </a:r>
          </a:p>
        </p:txBody>
      </p:sp>
      <p:sp>
        <p:nvSpPr>
          <p:cNvPr id="12" name="Text Placeholder 76">
            <a:extLst>
              <a:ext uri="{FF2B5EF4-FFF2-40B4-BE49-F238E27FC236}">
                <a16:creationId xmlns:a16="http://schemas.microsoft.com/office/drawing/2014/main" id="{C14913B1-2719-4BF9-AE66-ED33E281A6B9}"/>
              </a:ext>
            </a:extLst>
          </p:cNvPr>
          <p:cNvSpPr>
            <a:spLocks noGrp="1"/>
          </p:cNvSpPr>
          <p:nvPr>
            <p:ph type="body" sz="quarter" idx="27" hasCustomPrompt="1"/>
          </p:nvPr>
        </p:nvSpPr>
        <p:spPr>
          <a:xfrm>
            <a:off x="1008611" y="4834823"/>
            <a:ext cx="10174775" cy="1283589"/>
          </a:xfrm>
          <a:prstGeom prst="rect">
            <a:avLst/>
          </a:prstGeom>
        </p:spPr>
        <p:txBody>
          <a:bodyPr/>
          <a:lstStyle>
            <a:lvl1pPr marL="0" indent="0" algn="ctr">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3869006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0035931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24015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7321802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06833393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205772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9922803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39581298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33574336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202531943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9209686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t Up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29F9A4-065C-400B-B3AB-D7AE45C7BB04}"/>
              </a:ext>
            </a:extLst>
          </p:cNvPr>
          <p:cNvSpPr/>
          <p:nvPr userDrawn="1"/>
        </p:nvSpPr>
        <p:spPr>
          <a:xfrm>
            <a:off x="0" y="3040108"/>
            <a:ext cx="12192000" cy="173736"/>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3">
            <a:extLst>
              <a:ext uri="{FF2B5EF4-FFF2-40B4-BE49-F238E27FC236}">
                <a16:creationId xmlns:a16="http://schemas.microsoft.com/office/drawing/2014/main" id="{AE297B3D-850A-4381-B23C-2102840A6BCF}"/>
              </a:ext>
            </a:extLst>
          </p:cNvPr>
          <p:cNvSpPr>
            <a:spLocks noGrp="1"/>
          </p:cNvSpPr>
          <p:nvPr>
            <p:ph type="pic" sz="quarter" idx="10"/>
          </p:nvPr>
        </p:nvSpPr>
        <p:spPr>
          <a:xfrm>
            <a:off x="1" y="3213844"/>
            <a:ext cx="12191999" cy="2997582"/>
          </a:xfrm>
          <a:custGeom>
            <a:avLst/>
            <a:gdLst>
              <a:gd name="connsiteX0" fmla="*/ 10019431 w 12191999"/>
              <a:gd name="connsiteY0" fmla="*/ 0 h 2997582"/>
              <a:gd name="connsiteX1" fmla="*/ 12191999 w 12191999"/>
              <a:gd name="connsiteY1" fmla="*/ 0 h 2997582"/>
              <a:gd name="connsiteX2" fmla="*/ 12191999 w 12191999"/>
              <a:gd name="connsiteY2" fmla="*/ 2997582 h 2997582"/>
              <a:gd name="connsiteX3" fmla="*/ 9270035 w 12191999"/>
              <a:gd name="connsiteY3" fmla="*/ 2997582 h 2997582"/>
              <a:gd name="connsiteX4" fmla="*/ 6570264 w 12191999"/>
              <a:gd name="connsiteY4" fmla="*/ 0 h 2997582"/>
              <a:gd name="connsiteX5" fmla="*/ 9820300 w 12191999"/>
              <a:gd name="connsiteY5" fmla="*/ 0 h 2997582"/>
              <a:gd name="connsiteX6" fmla="*/ 9070905 w 12191999"/>
              <a:gd name="connsiteY6" fmla="*/ 2997582 h 2997582"/>
              <a:gd name="connsiteX7" fmla="*/ 5820868 w 12191999"/>
              <a:gd name="connsiteY7" fmla="*/ 2997582 h 2997582"/>
              <a:gd name="connsiteX8" fmla="*/ 3121095 w 12191999"/>
              <a:gd name="connsiteY8" fmla="*/ 0 h 2997582"/>
              <a:gd name="connsiteX9" fmla="*/ 6371131 w 12191999"/>
              <a:gd name="connsiteY9" fmla="*/ 0 h 2997582"/>
              <a:gd name="connsiteX10" fmla="*/ 5621737 w 12191999"/>
              <a:gd name="connsiteY10" fmla="*/ 2997582 h 2997582"/>
              <a:gd name="connsiteX11" fmla="*/ 2371700 w 12191999"/>
              <a:gd name="connsiteY11" fmla="*/ 2997582 h 2997582"/>
              <a:gd name="connsiteX12" fmla="*/ 0 w 12191999"/>
              <a:gd name="connsiteY12" fmla="*/ 0 h 2997582"/>
              <a:gd name="connsiteX13" fmla="*/ 2921963 w 12191999"/>
              <a:gd name="connsiteY13" fmla="*/ 0 h 2997582"/>
              <a:gd name="connsiteX14" fmla="*/ 2172569 w 12191999"/>
              <a:gd name="connsiteY14" fmla="*/ 2997582 h 2997582"/>
              <a:gd name="connsiteX15" fmla="*/ 0 w 12191999"/>
              <a:gd name="connsiteY15" fmla="*/ 2997582 h 299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2997582">
                <a:moveTo>
                  <a:pt x="10019431" y="0"/>
                </a:moveTo>
                <a:lnTo>
                  <a:pt x="12191999" y="0"/>
                </a:lnTo>
                <a:lnTo>
                  <a:pt x="12191999" y="2997582"/>
                </a:lnTo>
                <a:lnTo>
                  <a:pt x="9270035" y="2997582"/>
                </a:lnTo>
                <a:close/>
                <a:moveTo>
                  <a:pt x="6570264" y="0"/>
                </a:moveTo>
                <a:lnTo>
                  <a:pt x="9820300" y="0"/>
                </a:lnTo>
                <a:lnTo>
                  <a:pt x="9070905" y="2997582"/>
                </a:lnTo>
                <a:lnTo>
                  <a:pt x="5820868" y="2997582"/>
                </a:lnTo>
                <a:close/>
                <a:moveTo>
                  <a:pt x="3121095" y="0"/>
                </a:moveTo>
                <a:lnTo>
                  <a:pt x="6371131" y="0"/>
                </a:lnTo>
                <a:lnTo>
                  <a:pt x="5621737" y="2997582"/>
                </a:lnTo>
                <a:lnTo>
                  <a:pt x="2371700" y="2997582"/>
                </a:lnTo>
                <a:close/>
                <a:moveTo>
                  <a:pt x="0" y="0"/>
                </a:moveTo>
                <a:lnTo>
                  <a:pt x="2921963" y="0"/>
                </a:lnTo>
                <a:lnTo>
                  <a:pt x="2172569" y="2997582"/>
                </a:lnTo>
                <a:lnTo>
                  <a:pt x="0" y="2997582"/>
                </a:lnTo>
                <a:close/>
              </a:path>
            </a:pathLst>
          </a:custGeom>
        </p:spPr>
      </p:sp>
      <p:sp>
        <p:nvSpPr>
          <p:cNvPr id="7" name="Text Placeholder 25">
            <a:extLst>
              <a:ext uri="{FF2B5EF4-FFF2-40B4-BE49-F238E27FC236}">
                <a16:creationId xmlns:a16="http://schemas.microsoft.com/office/drawing/2014/main" id="{AE616A9A-F921-4601-922F-9340D70688A6}"/>
              </a:ext>
            </a:extLst>
          </p:cNvPr>
          <p:cNvSpPr>
            <a:spLocks noGrp="1"/>
          </p:cNvSpPr>
          <p:nvPr>
            <p:ph type="body" sz="quarter" idx="23" hasCustomPrompt="1"/>
          </p:nvPr>
        </p:nvSpPr>
        <p:spPr>
          <a:xfrm>
            <a:off x="1104832" y="571500"/>
            <a:ext cx="4144206"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8" name="Text Placeholder 76">
            <a:extLst>
              <a:ext uri="{FF2B5EF4-FFF2-40B4-BE49-F238E27FC236}">
                <a16:creationId xmlns:a16="http://schemas.microsoft.com/office/drawing/2014/main" id="{3B3DCE29-4362-4E82-9785-2BC66C5978BE}"/>
              </a:ext>
            </a:extLst>
          </p:cNvPr>
          <p:cNvSpPr>
            <a:spLocks noGrp="1"/>
          </p:cNvSpPr>
          <p:nvPr>
            <p:ph type="body" sz="quarter" idx="27" hasCustomPrompt="1"/>
          </p:nvPr>
        </p:nvSpPr>
        <p:spPr>
          <a:xfrm>
            <a:off x="6548433" y="571500"/>
            <a:ext cx="4680399" cy="2124635"/>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370183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113332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18779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939982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82616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8817077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15327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6616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125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6667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492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t &amp; Big Paragrap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389782-038E-41A9-A96D-5DA459D36BA8}"/>
              </a:ext>
            </a:extLst>
          </p:cNvPr>
          <p:cNvSpPr/>
          <p:nvPr userDrawn="1"/>
        </p:nvSpPr>
        <p:spPr>
          <a:xfrm>
            <a:off x="9303657" y="0"/>
            <a:ext cx="2888344" cy="6858000"/>
          </a:xfrm>
          <a:prstGeom prst="rect">
            <a:avLst/>
          </a:pr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3">
            <a:extLst>
              <a:ext uri="{FF2B5EF4-FFF2-40B4-BE49-F238E27FC236}">
                <a16:creationId xmlns:a16="http://schemas.microsoft.com/office/drawing/2014/main" id="{48C8F65E-BF76-4362-8284-06D116803141}"/>
              </a:ext>
            </a:extLst>
          </p:cNvPr>
          <p:cNvSpPr>
            <a:spLocks noGrp="1"/>
          </p:cNvSpPr>
          <p:nvPr>
            <p:ph type="pic" sz="quarter" idx="17"/>
          </p:nvPr>
        </p:nvSpPr>
        <p:spPr>
          <a:xfrm>
            <a:off x="7707086" y="1349829"/>
            <a:ext cx="3120571" cy="4136571"/>
          </a:xfrm>
          <a:custGeom>
            <a:avLst/>
            <a:gdLst>
              <a:gd name="connsiteX0" fmla="*/ 0 w 2873829"/>
              <a:gd name="connsiteY0" fmla="*/ 0 h 3889828"/>
              <a:gd name="connsiteX1" fmla="*/ 2873829 w 2873829"/>
              <a:gd name="connsiteY1" fmla="*/ 0 h 3889828"/>
              <a:gd name="connsiteX2" fmla="*/ 2873829 w 2873829"/>
              <a:gd name="connsiteY2" fmla="*/ 3889828 h 3889828"/>
              <a:gd name="connsiteX3" fmla="*/ 0 w 2873829"/>
              <a:gd name="connsiteY3" fmla="*/ 3889828 h 3889828"/>
            </a:gdLst>
            <a:ahLst/>
            <a:cxnLst>
              <a:cxn ang="0">
                <a:pos x="connsiteX0" y="connsiteY0"/>
              </a:cxn>
              <a:cxn ang="0">
                <a:pos x="connsiteX1" y="connsiteY1"/>
              </a:cxn>
              <a:cxn ang="0">
                <a:pos x="connsiteX2" y="connsiteY2"/>
              </a:cxn>
              <a:cxn ang="0">
                <a:pos x="connsiteX3" y="connsiteY3"/>
              </a:cxn>
            </a:cxnLst>
            <a:rect l="l" t="t" r="r" b="b"/>
            <a:pathLst>
              <a:path w="2873829" h="3889828">
                <a:moveTo>
                  <a:pt x="0" y="0"/>
                </a:moveTo>
                <a:lnTo>
                  <a:pt x="2873829" y="0"/>
                </a:lnTo>
                <a:lnTo>
                  <a:pt x="2873829" y="3889828"/>
                </a:lnTo>
                <a:lnTo>
                  <a:pt x="0" y="3889828"/>
                </a:lnTo>
                <a:close/>
              </a:path>
            </a:pathLst>
          </a:custGeom>
        </p:spPr>
      </p:sp>
      <p:pic>
        <p:nvPicPr>
          <p:cNvPr id="8" name="Picture 7">
            <a:extLst>
              <a:ext uri="{FF2B5EF4-FFF2-40B4-BE49-F238E27FC236}">
                <a16:creationId xmlns:a16="http://schemas.microsoft.com/office/drawing/2014/main" id="{E4F2B857-95FD-442D-BE72-715DB9728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2278" y="816906"/>
            <a:ext cx="3541701" cy="5224188"/>
          </a:xfrm>
          <a:prstGeom prst="rect">
            <a:avLst/>
          </a:prstGeom>
        </p:spPr>
      </p:pic>
      <p:sp>
        <p:nvSpPr>
          <p:cNvPr id="10" name="Text Placeholder 25">
            <a:extLst>
              <a:ext uri="{FF2B5EF4-FFF2-40B4-BE49-F238E27FC236}">
                <a16:creationId xmlns:a16="http://schemas.microsoft.com/office/drawing/2014/main" id="{B8D6C4FB-FD3D-4D5E-A1F3-D22E8458C77F}"/>
              </a:ext>
            </a:extLst>
          </p:cNvPr>
          <p:cNvSpPr>
            <a:spLocks noGrp="1"/>
          </p:cNvSpPr>
          <p:nvPr>
            <p:ph type="body" sz="quarter" idx="23" hasCustomPrompt="1"/>
          </p:nvPr>
        </p:nvSpPr>
        <p:spPr>
          <a:xfrm>
            <a:off x="964206" y="636430"/>
            <a:ext cx="5679482" cy="974018"/>
          </a:xfrm>
          <a:prstGeom prst="rect">
            <a:avLst/>
          </a:prstGeom>
        </p:spPr>
        <p:txBody>
          <a:bodyPr/>
          <a:lstStyle>
            <a:lvl1pPr marL="0" indent="0" algn="ctr">
              <a:lnSpc>
                <a:spcPct val="100000"/>
              </a:lnSpc>
              <a:spcBef>
                <a:spcPts val="0"/>
              </a:spcBef>
              <a:buNone/>
              <a:defRPr sz="2800" b="1">
                <a:latin typeface="+mj-lt"/>
              </a:defRPr>
            </a:lvl1pPr>
          </a:lstStyle>
          <a:p>
            <a:pPr lvl="0"/>
            <a:r>
              <a:rPr lang="en-US" dirty="0"/>
              <a:t>Title</a:t>
            </a:r>
          </a:p>
        </p:txBody>
      </p:sp>
      <p:sp>
        <p:nvSpPr>
          <p:cNvPr id="11" name="Text Placeholder 76">
            <a:extLst>
              <a:ext uri="{FF2B5EF4-FFF2-40B4-BE49-F238E27FC236}">
                <a16:creationId xmlns:a16="http://schemas.microsoft.com/office/drawing/2014/main" id="{BBDBFC06-526F-4C31-AB42-FA8585C294A9}"/>
              </a:ext>
            </a:extLst>
          </p:cNvPr>
          <p:cNvSpPr>
            <a:spLocks noGrp="1"/>
          </p:cNvSpPr>
          <p:nvPr>
            <p:ph type="body" sz="quarter" idx="27" hasCustomPrompt="1"/>
          </p:nvPr>
        </p:nvSpPr>
        <p:spPr>
          <a:xfrm>
            <a:off x="964206" y="1610448"/>
            <a:ext cx="5679482" cy="4430645"/>
          </a:xfrm>
          <a:prstGeom prst="rect">
            <a:avLst/>
          </a:prstGeom>
        </p:spPr>
        <p:txBody>
          <a:bodyPr/>
          <a:lstStyle>
            <a:lvl1pPr marL="0" indent="0">
              <a:lnSpc>
                <a:spcPct val="100000"/>
              </a:lnSpc>
              <a:spcBef>
                <a:spcPts val="0"/>
              </a:spcBef>
              <a:buNone/>
              <a:defRPr sz="1200">
                <a:latin typeface="+mn-lt"/>
              </a:defRPr>
            </a:lvl1pPr>
          </a:lstStyle>
          <a:p>
            <a:pPr lvl="0"/>
            <a:r>
              <a:rPr lang="en-US" dirty="0"/>
              <a:t>Content</a:t>
            </a:r>
          </a:p>
        </p:txBody>
      </p:sp>
    </p:spTree>
    <p:extLst>
      <p:ext uri="{BB962C8B-B14F-4D97-AF65-F5344CB8AC3E}">
        <p14:creationId xmlns:p14="http://schemas.microsoft.com/office/powerpoint/2010/main" val="2883461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7841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3560065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29131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342675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1477021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5160595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1727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10508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CE5482-EBA0-45B4-981F-CBFFF360E1E3}"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13042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518275"/>
            <a:ext cx="2844800" cy="234950"/>
          </a:xfrm>
        </p:spPr>
        <p:txBody>
          <a:bodyPr/>
          <a:lstStyle/>
          <a:p>
            <a:fld id="{78CE5482-EBA0-45B4-981F-CBFFF360E1E3}" type="datetimeFigureOut">
              <a:rPr lang="en-US" smtClean="0"/>
              <a:t>3/17/2023</a:t>
            </a:fld>
            <a:endParaRPr lang="en-US" dirty="0"/>
          </a:p>
        </p:txBody>
      </p:sp>
      <p:sp>
        <p:nvSpPr>
          <p:cNvPr id="6" name="Footer Placeholder 5"/>
          <p:cNvSpPr>
            <a:spLocks noGrp="1"/>
          </p:cNvSpPr>
          <p:nvPr>
            <p:ph type="ftr" sz="quarter" idx="11"/>
          </p:nvPr>
        </p:nvSpPr>
        <p:spPr>
          <a:xfrm>
            <a:off x="4165600" y="6524625"/>
            <a:ext cx="3860800" cy="234950"/>
          </a:xfrm>
        </p:spPr>
        <p:txBody>
          <a:bodyPr/>
          <a:lstStyle/>
          <a:p>
            <a:endParaRPr lang="en-US" dirty="0"/>
          </a:p>
        </p:txBody>
      </p:sp>
    </p:spTree>
    <p:extLst>
      <p:ext uri="{BB962C8B-B14F-4D97-AF65-F5344CB8AC3E}">
        <p14:creationId xmlns:p14="http://schemas.microsoft.com/office/powerpoint/2010/main" val="38272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54" Type="http://schemas.openxmlformats.org/officeDocument/2006/relationships/slideLayout" Target="../slideLayouts/slideLayout9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slideLayout" Target="../slideLayouts/slideLayout9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56" Type="http://schemas.openxmlformats.org/officeDocument/2006/relationships/slideLayout" Target="../slideLayouts/slideLayout95.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3"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398864F-F200-467D-8BC6-C95D9BF691F3}"/>
              </a:ext>
            </a:extLst>
          </p:cNvPr>
          <p:cNvPicPr>
            <a:picLocks noChangeAspect="1"/>
          </p:cNvPicPr>
          <p:nvPr userDrawn="1"/>
        </p:nvPicPr>
        <p:blipFill>
          <a:blip r:embed="rId41"/>
          <a:stretch>
            <a:fillRect/>
          </a:stretch>
        </p:blipFill>
        <p:spPr>
          <a:xfrm>
            <a:off x="10285243" y="6135363"/>
            <a:ext cx="1484296" cy="361572"/>
          </a:xfrm>
          <a:prstGeom prst="rect">
            <a:avLst/>
          </a:prstGeom>
        </p:spPr>
      </p:pic>
    </p:spTree>
    <p:extLst>
      <p:ext uri="{BB962C8B-B14F-4D97-AF65-F5344CB8AC3E}">
        <p14:creationId xmlns:p14="http://schemas.microsoft.com/office/powerpoint/2010/main" val="282493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70" r:id="rId38"/>
    <p:sldLayoutId id="2147483771"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6373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49" r:id="rId51"/>
    <p:sldLayoutId id="2147483750" r:id="rId52"/>
    <p:sldLayoutId id="2147483751" r:id="rId53"/>
    <p:sldLayoutId id="2147483752" r:id="rId54"/>
    <p:sldLayoutId id="2147483753" r:id="rId55"/>
    <p:sldLayoutId id="2147483754"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04800" y="161925"/>
            <a:ext cx="11582400" cy="6324600"/>
          </a:xfrm>
          <a:prstGeom prst="rect">
            <a:avLst/>
          </a:prstGeom>
          <a:noFill/>
          <a:ln w="12700">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505575"/>
            <a:ext cx="2844800" cy="234950"/>
          </a:xfrm>
          <a:prstGeom prst="rect">
            <a:avLst/>
          </a:prstGeom>
        </p:spPr>
        <p:txBody>
          <a:bodyPr vert="horz" lIns="91440" tIns="45720" rIns="91440" bIns="45720" rtlCol="0" anchor="ctr"/>
          <a:lstStyle>
            <a:lvl1pPr algn="l">
              <a:defRPr sz="1200">
                <a:solidFill>
                  <a:schemeClr val="tx1">
                    <a:tint val="75000"/>
                  </a:schemeClr>
                </a:solidFill>
              </a:defRPr>
            </a:lvl1pPr>
          </a:lstStyle>
          <a:p>
            <a:fld id="{78CE5482-EBA0-45B4-981F-CBFFF360E1E3}" type="datetimeFigureOut">
              <a:rPr lang="en-US" smtClean="0"/>
              <a:t>3/17/2023</a:t>
            </a:fld>
            <a:endParaRPr lang="en-US" dirty="0"/>
          </a:p>
        </p:txBody>
      </p:sp>
      <p:sp>
        <p:nvSpPr>
          <p:cNvPr id="5" name="Footer Placeholder 4"/>
          <p:cNvSpPr>
            <a:spLocks noGrp="1"/>
          </p:cNvSpPr>
          <p:nvPr>
            <p:ph type="ftr" sz="quarter" idx="3"/>
          </p:nvPr>
        </p:nvSpPr>
        <p:spPr>
          <a:xfrm>
            <a:off x="4165600" y="6505575"/>
            <a:ext cx="3860800" cy="2349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9916402" y="5685438"/>
            <a:ext cx="1550932" cy="950083"/>
          </a:xfrm>
          <a:prstGeom prst="rect">
            <a:avLst/>
          </a:prstGeom>
        </p:spPr>
      </p:pic>
    </p:spTree>
    <p:extLst>
      <p:ext uri="{BB962C8B-B14F-4D97-AF65-F5344CB8AC3E}">
        <p14:creationId xmlns:p14="http://schemas.microsoft.com/office/powerpoint/2010/main" val="25167197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914400" rtl="0" eaLnBrk="1" latinLnBrk="0" hangingPunct="1">
        <a:spcBef>
          <a:spcPct val="0"/>
        </a:spcBef>
        <a:buNone/>
        <a:defRPr sz="4400" b="1" kern="1200">
          <a:solidFill>
            <a:srgbClr val="0046A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hyperlink" Target="https://www.goodfreephotos.com/people/female-warehouse-worker.jpg.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hioepa.custhelp.com/app/permit_wizard"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hioepa.custhelp.com/app/permit_wizard" TargetMode="Externa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D64BC8A-AA8B-2B08-BDBB-8F015B27E011}"/>
              </a:ext>
            </a:extLst>
          </p:cNvPr>
          <p:cNvSpPr txBox="1">
            <a:spLocks/>
          </p:cNvSpPr>
          <p:nvPr/>
        </p:nvSpPr>
        <p:spPr>
          <a:xfrm>
            <a:off x="-70623" y="3311522"/>
            <a:ext cx="6166623" cy="20943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dirty="0">
                <a:ln w="38100">
                  <a:solidFill>
                    <a:srgbClr val="0046AD"/>
                  </a:solidFill>
                </a:ln>
                <a:solidFill>
                  <a:srgbClr val="0046AD"/>
                </a:solidFill>
                <a:latin typeface="+mj-lt"/>
              </a:rPr>
              <a:t>Permit Wizard</a:t>
            </a:r>
          </a:p>
        </p:txBody>
      </p:sp>
      <p:sp>
        <p:nvSpPr>
          <p:cNvPr id="17" name="Text Placeholder 2">
            <a:extLst>
              <a:ext uri="{FF2B5EF4-FFF2-40B4-BE49-F238E27FC236}">
                <a16:creationId xmlns:a16="http://schemas.microsoft.com/office/drawing/2014/main" id="{C139C5D3-964A-716B-CCC9-8CCB6C6F9CF5}"/>
              </a:ext>
            </a:extLst>
          </p:cNvPr>
          <p:cNvSpPr txBox="1">
            <a:spLocks/>
          </p:cNvSpPr>
          <p:nvPr/>
        </p:nvSpPr>
        <p:spPr>
          <a:xfrm>
            <a:off x="0" y="4259479"/>
            <a:ext cx="8579163" cy="2094381"/>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600" b="1" kern="1200">
                <a:solidFill>
                  <a:schemeClr val="bg1"/>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An Overview of Ohio EPA’s Newly Updated Online Permitting and Compliance Tool</a:t>
            </a:r>
          </a:p>
        </p:txBody>
      </p:sp>
      <p:sp>
        <p:nvSpPr>
          <p:cNvPr id="21" name="TextBox 20">
            <a:extLst>
              <a:ext uri="{FF2B5EF4-FFF2-40B4-BE49-F238E27FC236}">
                <a16:creationId xmlns:a16="http://schemas.microsoft.com/office/drawing/2014/main" id="{072332A1-420B-567F-1076-ECB5B78E1234}"/>
              </a:ext>
            </a:extLst>
          </p:cNvPr>
          <p:cNvSpPr txBox="1"/>
          <p:nvPr/>
        </p:nvSpPr>
        <p:spPr>
          <a:xfrm>
            <a:off x="0" y="5429101"/>
            <a:ext cx="6146276" cy="646331"/>
          </a:xfrm>
          <a:prstGeom prst="rect">
            <a:avLst/>
          </a:prstGeom>
          <a:noFill/>
        </p:spPr>
        <p:txBody>
          <a:bodyPr wrap="square">
            <a:spAutoFit/>
          </a:bodyPr>
          <a:lstStyle/>
          <a:p>
            <a:r>
              <a:rPr lang="en-US" dirty="0">
                <a:solidFill>
                  <a:schemeClr val="bg1"/>
                </a:solidFill>
              </a:rPr>
              <a:t>Emilie Eskridge</a:t>
            </a:r>
          </a:p>
          <a:p>
            <a:r>
              <a:rPr lang="en-US" dirty="0">
                <a:solidFill>
                  <a:schemeClr val="bg1"/>
                </a:solidFill>
              </a:rPr>
              <a:t>Environmental Supervisor - OCAPP</a:t>
            </a:r>
          </a:p>
        </p:txBody>
      </p:sp>
    </p:spTree>
    <p:extLst>
      <p:ext uri="{BB962C8B-B14F-4D97-AF65-F5344CB8AC3E}">
        <p14:creationId xmlns:p14="http://schemas.microsoft.com/office/powerpoint/2010/main" val="352434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3" name="Rectangle 2">
            <a:extLst>
              <a:ext uri="{FF2B5EF4-FFF2-40B4-BE49-F238E27FC236}">
                <a16:creationId xmlns:a16="http://schemas.microsoft.com/office/drawing/2014/main" id="{214B3A58-934D-559B-1AB8-FD0592D344D5}"/>
              </a:ext>
            </a:extLst>
          </p:cNvPr>
          <p:cNvSpPr/>
          <p:nvPr/>
        </p:nvSpPr>
        <p:spPr>
          <a:xfrm>
            <a:off x="762000" y="997458"/>
            <a:ext cx="10911840" cy="570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a:xfrm>
            <a:off x="762000" y="152400"/>
            <a:ext cx="9963150" cy="1499616"/>
          </a:xfrm>
        </p:spPr>
        <p:txBody>
          <a:bodyPr/>
          <a:lstStyle/>
          <a:p>
            <a:r>
              <a:rPr lang="en-US" dirty="0">
                <a:solidFill>
                  <a:schemeClr val="tx1"/>
                </a:solidFill>
              </a:rPr>
              <a:t>Fast Fifteen Plus</a:t>
            </a:r>
            <a:r>
              <a:rPr lang="en-US" baseline="30000" dirty="0"/>
              <a:t>+</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a:xfrm>
            <a:off x="19050" y="217170"/>
            <a:ext cx="533400" cy="1499616"/>
          </a:xfrm>
        </p:spPr>
        <p:txBody>
          <a:bodyPr/>
          <a:lstStyle/>
          <a:p>
            <a:endParaRPr lang="en-US" dirty="0"/>
          </a:p>
        </p:txBody>
      </p:sp>
      <p:pic>
        <p:nvPicPr>
          <p:cNvPr id="2" name="Picture Placeholder 21">
            <a:extLst>
              <a:ext uri="{FF2B5EF4-FFF2-40B4-BE49-F238E27FC236}">
                <a16:creationId xmlns:a16="http://schemas.microsoft.com/office/drawing/2014/main" id="{583E8ECC-F66C-4B30-7163-F7D0EF7C55A1}"/>
              </a:ext>
            </a:extLst>
          </p:cNvPr>
          <p:cNvPicPr>
            <a:picLocks noGrp="1" noChangeAspect="1"/>
          </p:cNvPicPr>
          <p:nvPr>
            <p:ph type="pic" sz="quarter" idx="17"/>
          </p:nvPr>
        </p:nvPicPr>
        <p:blipFill rotWithShape="1">
          <a:blip r:embed="rId3"/>
          <a:srcRect t="-4818" b="2074"/>
          <a:stretch/>
        </p:blipFill>
        <p:spPr>
          <a:xfrm>
            <a:off x="1932292" y="997458"/>
            <a:ext cx="8594115" cy="5327142"/>
          </a:xfrm>
        </p:spPr>
      </p:pic>
      <p:pic>
        <p:nvPicPr>
          <p:cNvPr id="4" name="Picture 3">
            <a:extLst>
              <a:ext uri="{FF2B5EF4-FFF2-40B4-BE49-F238E27FC236}">
                <a16:creationId xmlns:a16="http://schemas.microsoft.com/office/drawing/2014/main" id="{3DD294BA-3693-FD48-8ECA-9D25555B8428}"/>
              </a:ext>
            </a:extLst>
          </p:cNvPr>
          <p:cNvPicPr>
            <a:picLocks noChangeAspect="1"/>
          </p:cNvPicPr>
          <p:nvPr/>
        </p:nvPicPr>
        <p:blipFill>
          <a:blip r:embed="rId4"/>
          <a:stretch>
            <a:fillRect/>
          </a:stretch>
        </p:blipFill>
        <p:spPr>
          <a:xfrm>
            <a:off x="2172316" y="1238776"/>
            <a:ext cx="8354091" cy="5085824"/>
          </a:xfrm>
          <a:prstGeom prst="rect">
            <a:avLst/>
          </a:prstGeom>
        </p:spPr>
      </p:pic>
    </p:spTree>
    <p:extLst>
      <p:ext uri="{BB962C8B-B14F-4D97-AF65-F5344CB8AC3E}">
        <p14:creationId xmlns:p14="http://schemas.microsoft.com/office/powerpoint/2010/main" val="306905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9193F73-EE9E-3971-B753-4360A6A63FA8}"/>
              </a:ext>
            </a:extLst>
          </p:cNvPr>
          <p:cNvSpPr/>
          <p:nvPr/>
        </p:nvSpPr>
        <p:spPr>
          <a:xfrm>
            <a:off x="7208609" y="685800"/>
            <a:ext cx="1219200" cy="2548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35C3C895-D19D-229C-83DF-E6461071E2AA}"/>
              </a:ext>
            </a:extLst>
          </p:cNvPr>
          <p:cNvSpPr/>
          <p:nvPr/>
        </p:nvSpPr>
        <p:spPr>
          <a:xfrm>
            <a:off x="10820400" y="3810000"/>
            <a:ext cx="1219200" cy="2548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xtBox 6">
            <a:extLst>
              <a:ext uri="{FF2B5EF4-FFF2-40B4-BE49-F238E27FC236}">
                <a16:creationId xmlns:a16="http://schemas.microsoft.com/office/drawing/2014/main" id="{EFE2DB8B-E269-267C-4900-27AE4A6C117A}"/>
              </a:ext>
            </a:extLst>
          </p:cNvPr>
          <p:cNvSpPr txBox="1"/>
          <p:nvPr/>
        </p:nvSpPr>
        <p:spPr>
          <a:xfrm>
            <a:off x="762000" y="2209800"/>
            <a:ext cx="6172200" cy="3354765"/>
          </a:xfrm>
          <a:prstGeom prst="rect">
            <a:avLst/>
          </a:prstGeom>
          <a:noFill/>
        </p:spPr>
        <p:txBody>
          <a:bodyPr wrap="square" numCol="1"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Updated Information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Customer Diversion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Fast Answers for Common Inquiries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Reduced Technical Requirements for Customers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Inclusion of Multiple Relevant Weblinks, Videos, Guidance Documents, and Permitting Links</a:t>
            </a:r>
          </a:p>
        </p:txBody>
      </p:sp>
      <p:pic>
        <p:nvPicPr>
          <p:cNvPr id="16" name="Picture 15" descr="A picture containing text, indoor, person, shop&#10;&#10;Description automatically generated">
            <a:extLst>
              <a:ext uri="{FF2B5EF4-FFF2-40B4-BE49-F238E27FC236}">
                <a16:creationId xmlns:a16="http://schemas.microsoft.com/office/drawing/2014/main" id="{1A004BC7-D4DF-4848-BD29-BD32C7D656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764" r="34135"/>
          <a:stretch/>
        </p:blipFill>
        <p:spPr>
          <a:xfrm>
            <a:off x="7391400" y="891540"/>
            <a:ext cx="4495800" cy="5257800"/>
          </a:xfrm>
          <a:prstGeom prst="rect">
            <a:avLst/>
          </a:prstGeom>
        </p:spPr>
      </p:pic>
      <p:sp>
        <p:nvSpPr>
          <p:cNvPr id="2" name="Title 11">
            <a:extLst>
              <a:ext uri="{FF2B5EF4-FFF2-40B4-BE49-F238E27FC236}">
                <a16:creationId xmlns:a16="http://schemas.microsoft.com/office/drawing/2014/main" id="{48107770-062A-FC50-111E-DC1AD52FF982}"/>
              </a:ext>
            </a:extLst>
          </p:cNvPr>
          <p:cNvSpPr>
            <a:spLocks noGrp="1"/>
          </p:cNvSpPr>
          <p:nvPr>
            <p:ph type="title"/>
          </p:nvPr>
        </p:nvSpPr>
        <p:spPr>
          <a:xfrm>
            <a:off x="549275" y="990600"/>
            <a:ext cx="10804525" cy="708025"/>
          </a:xfrm>
          <a:solidFill>
            <a:schemeClr val="bg1"/>
          </a:solidFill>
          <a:ln>
            <a:solidFill>
              <a:schemeClr val="accent1">
                <a:shade val="50000"/>
              </a:schemeClr>
            </a:solidFill>
          </a:ln>
        </p:spPr>
        <p:txBody>
          <a:bodyPr>
            <a:noAutofit/>
          </a:bodyPr>
          <a:lstStyle/>
          <a:p>
            <a:r>
              <a:rPr lang="en-US" sz="4800" dirty="0"/>
              <a:t>Upgrades for 2023</a:t>
            </a:r>
          </a:p>
        </p:txBody>
      </p:sp>
    </p:spTree>
    <p:extLst>
      <p:ext uri="{BB962C8B-B14F-4D97-AF65-F5344CB8AC3E}">
        <p14:creationId xmlns:p14="http://schemas.microsoft.com/office/powerpoint/2010/main" val="52741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38DF17-8600-406E-E779-E76CFF018118}"/>
              </a:ext>
            </a:extLst>
          </p:cNvPr>
          <p:cNvPicPr>
            <a:picLocks noChangeAspect="1"/>
          </p:cNvPicPr>
          <p:nvPr/>
        </p:nvPicPr>
        <p:blipFill rotWithShape="1">
          <a:blip r:embed="rId3"/>
          <a:srcRect l="-183" t="1386" r="30730" b="-1"/>
          <a:stretch/>
        </p:blipFill>
        <p:spPr>
          <a:xfrm>
            <a:off x="5827285" y="1537311"/>
            <a:ext cx="5828626" cy="3783378"/>
          </a:xfrm>
          <a:prstGeom prst="rect">
            <a:avLst/>
          </a:prstGeom>
        </p:spPr>
      </p:pic>
      <p:sp>
        <p:nvSpPr>
          <p:cNvPr id="4" name="Title 12">
            <a:extLst>
              <a:ext uri="{FF2B5EF4-FFF2-40B4-BE49-F238E27FC236}">
                <a16:creationId xmlns:a16="http://schemas.microsoft.com/office/drawing/2014/main" id="{6A49422B-11DE-125C-E8B6-131D38272481}"/>
              </a:ext>
            </a:extLst>
          </p:cNvPr>
          <p:cNvSpPr txBox="1">
            <a:spLocks/>
          </p:cNvSpPr>
          <p:nvPr/>
        </p:nvSpPr>
        <p:spPr>
          <a:xfrm>
            <a:off x="406997" y="205552"/>
            <a:ext cx="9963150" cy="149961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Internal Management</a:t>
            </a:r>
            <a:endParaRPr lang="en-US" baseline="30000" dirty="0"/>
          </a:p>
        </p:txBody>
      </p:sp>
      <p:sp>
        <p:nvSpPr>
          <p:cNvPr id="5" name="TextBox 4">
            <a:extLst>
              <a:ext uri="{FF2B5EF4-FFF2-40B4-BE49-F238E27FC236}">
                <a16:creationId xmlns:a16="http://schemas.microsoft.com/office/drawing/2014/main" id="{3B5DA890-49C6-A61B-B30C-235E89EEBFF3}"/>
              </a:ext>
            </a:extLst>
          </p:cNvPr>
          <p:cNvSpPr txBox="1"/>
          <p:nvPr/>
        </p:nvSpPr>
        <p:spPr>
          <a:xfrm>
            <a:off x="289447" y="2013511"/>
            <a:ext cx="5099125"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Paragraphs and Weblinks Adjustable</a:t>
            </a:r>
          </a:p>
          <a:p>
            <a:pPr marL="285750" indent="-285750">
              <a:lnSpc>
                <a:spcPct val="150000"/>
              </a:lnSpc>
              <a:buFont typeface="Arial" panose="020B0604020202020204" pitchFamily="34" charset="0"/>
              <a:buChar char="•"/>
            </a:pPr>
            <a:r>
              <a:rPr lang="en-US" sz="2400" dirty="0"/>
              <a:t>Managed through Oracle Hub</a:t>
            </a:r>
          </a:p>
          <a:p>
            <a:pPr marL="285750" indent="-285750">
              <a:lnSpc>
                <a:spcPct val="150000"/>
              </a:lnSpc>
              <a:buFont typeface="Arial" panose="020B0604020202020204" pitchFamily="34" charset="0"/>
              <a:buChar char="•"/>
            </a:pPr>
            <a:r>
              <a:rPr lang="en-US" sz="2400" dirty="0"/>
              <a:t>Tables manage different aspects of Permit Wizard</a:t>
            </a:r>
          </a:p>
          <a:p>
            <a:pPr marL="285750" indent="-285750">
              <a:lnSpc>
                <a:spcPct val="150000"/>
              </a:lnSpc>
              <a:buFont typeface="Arial" panose="020B0604020202020204" pitchFamily="34" charset="0"/>
              <a:buChar char="•"/>
            </a:pPr>
            <a:r>
              <a:rPr lang="en-US" sz="2400" dirty="0"/>
              <a:t>Instructions hub rules important</a:t>
            </a:r>
          </a:p>
          <a:p>
            <a:endParaRPr lang="en-US" dirty="0"/>
          </a:p>
        </p:txBody>
      </p:sp>
    </p:spTree>
    <p:extLst>
      <p:ext uri="{BB962C8B-B14F-4D97-AF65-F5344CB8AC3E}">
        <p14:creationId xmlns:p14="http://schemas.microsoft.com/office/powerpoint/2010/main" val="353616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B3A58-934D-559B-1AB8-FD0592D344D5}"/>
              </a:ext>
            </a:extLst>
          </p:cNvPr>
          <p:cNvSpPr/>
          <p:nvPr/>
        </p:nvSpPr>
        <p:spPr>
          <a:xfrm>
            <a:off x="304799" y="997458"/>
            <a:ext cx="11538857" cy="570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a:xfrm rot="10800000" flipV="1">
            <a:off x="19050" y="3587304"/>
            <a:ext cx="2135979" cy="3270696"/>
          </a:xfrm>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a:xfrm>
            <a:off x="762000" y="152400"/>
            <a:ext cx="9963150" cy="1499616"/>
          </a:xfrm>
        </p:spPr>
        <p:txBody>
          <a:bodyPr>
            <a:normAutofit/>
          </a:bodyPr>
          <a:lstStyle/>
          <a:p>
            <a:r>
              <a:rPr lang="en-US" sz="4400" dirty="0">
                <a:solidFill>
                  <a:schemeClr val="tx1"/>
                </a:solidFill>
              </a:rPr>
              <a:t>Paragraph Management</a:t>
            </a:r>
            <a:endParaRPr lang="en-US" sz="4400" baseline="30000" dirty="0"/>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a:xfrm>
            <a:off x="19050" y="217170"/>
            <a:ext cx="533400" cy="1499616"/>
          </a:xfrm>
        </p:spPr>
        <p:txBody>
          <a:bodyPr/>
          <a:lstStyle/>
          <a:p>
            <a:endParaRPr lang="en-US" dirty="0"/>
          </a:p>
        </p:txBody>
      </p:sp>
      <p:pic>
        <p:nvPicPr>
          <p:cNvPr id="2" name="Picture Placeholder 21">
            <a:extLst>
              <a:ext uri="{FF2B5EF4-FFF2-40B4-BE49-F238E27FC236}">
                <a16:creationId xmlns:a16="http://schemas.microsoft.com/office/drawing/2014/main" id="{583E8ECC-F66C-4B30-7163-F7D0EF7C55A1}"/>
              </a:ext>
            </a:extLst>
          </p:cNvPr>
          <p:cNvPicPr>
            <a:picLocks noGrp="1" noChangeAspect="1"/>
          </p:cNvPicPr>
          <p:nvPr>
            <p:ph type="pic" sz="quarter" idx="17"/>
          </p:nvPr>
        </p:nvPicPr>
        <p:blipFill rotWithShape="1">
          <a:blip r:embed="rId3"/>
          <a:srcRect t="-4818" b="2074"/>
          <a:stretch/>
        </p:blipFill>
        <p:spPr>
          <a:xfrm>
            <a:off x="1932292" y="997458"/>
            <a:ext cx="8594115" cy="5327142"/>
          </a:xfrm>
        </p:spPr>
      </p:pic>
      <p:pic>
        <p:nvPicPr>
          <p:cNvPr id="7" name="Picture 6">
            <a:extLst>
              <a:ext uri="{FF2B5EF4-FFF2-40B4-BE49-F238E27FC236}">
                <a16:creationId xmlns:a16="http://schemas.microsoft.com/office/drawing/2014/main" id="{ACBC752C-C18C-25CB-9D21-E19CBCF38988}"/>
              </a:ext>
            </a:extLst>
          </p:cNvPr>
          <p:cNvPicPr>
            <a:picLocks noChangeAspect="1"/>
          </p:cNvPicPr>
          <p:nvPr/>
        </p:nvPicPr>
        <p:blipFill>
          <a:blip r:embed="rId4"/>
          <a:stretch>
            <a:fillRect/>
          </a:stretch>
        </p:blipFill>
        <p:spPr>
          <a:xfrm>
            <a:off x="749915" y="1603491"/>
            <a:ext cx="10609288" cy="4635944"/>
          </a:xfrm>
          <a:prstGeom prst="rect">
            <a:avLst/>
          </a:prstGeom>
        </p:spPr>
      </p:pic>
    </p:spTree>
    <p:extLst>
      <p:ext uri="{BB962C8B-B14F-4D97-AF65-F5344CB8AC3E}">
        <p14:creationId xmlns:p14="http://schemas.microsoft.com/office/powerpoint/2010/main" val="179756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B3A58-934D-559B-1AB8-FD0592D344D5}"/>
              </a:ext>
            </a:extLst>
          </p:cNvPr>
          <p:cNvSpPr/>
          <p:nvPr/>
        </p:nvSpPr>
        <p:spPr>
          <a:xfrm>
            <a:off x="304799" y="997458"/>
            <a:ext cx="11538857" cy="570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a:xfrm rot="10800000" flipV="1">
            <a:off x="19050" y="3587304"/>
            <a:ext cx="2135979" cy="3270696"/>
          </a:xfrm>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a:xfrm>
            <a:off x="762000" y="152400"/>
            <a:ext cx="9963150" cy="1499616"/>
          </a:xfrm>
        </p:spPr>
        <p:txBody>
          <a:bodyPr>
            <a:normAutofit/>
          </a:bodyPr>
          <a:lstStyle/>
          <a:p>
            <a:r>
              <a:rPr lang="en-US" sz="4400" dirty="0">
                <a:solidFill>
                  <a:schemeClr val="tx1"/>
                </a:solidFill>
              </a:rPr>
              <a:t>Weblink Management</a:t>
            </a:r>
            <a:endParaRPr lang="en-US" sz="4400" baseline="30000" dirty="0"/>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a:xfrm>
            <a:off x="19050" y="217170"/>
            <a:ext cx="533400" cy="1499616"/>
          </a:xfrm>
        </p:spPr>
        <p:txBody>
          <a:bodyPr/>
          <a:lstStyle/>
          <a:p>
            <a:endParaRPr lang="en-US" dirty="0"/>
          </a:p>
        </p:txBody>
      </p:sp>
      <p:pic>
        <p:nvPicPr>
          <p:cNvPr id="2" name="Picture Placeholder 21">
            <a:extLst>
              <a:ext uri="{FF2B5EF4-FFF2-40B4-BE49-F238E27FC236}">
                <a16:creationId xmlns:a16="http://schemas.microsoft.com/office/drawing/2014/main" id="{583E8ECC-F66C-4B30-7163-F7D0EF7C55A1}"/>
              </a:ext>
            </a:extLst>
          </p:cNvPr>
          <p:cNvPicPr>
            <a:picLocks noGrp="1" noChangeAspect="1"/>
          </p:cNvPicPr>
          <p:nvPr>
            <p:ph type="pic" sz="quarter" idx="17"/>
          </p:nvPr>
        </p:nvPicPr>
        <p:blipFill rotWithShape="1">
          <a:blip r:embed="rId3"/>
          <a:srcRect t="-4818" b="2074"/>
          <a:stretch/>
        </p:blipFill>
        <p:spPr>
          <a:xfrm>
            <a:off x="1932292" y="997458"/>
            <a:ext cx="8594115" cy="5327142"/>
          </a:xfrm>
        </p:spPr>
      </p:pic>
      <p:pic>
        <p:nvPicPr>
          <p:cNvPr id="5" name="Picture 4">
            <a:extLst>
              <a:ext uri="{FF2B5EF4-FFF2-40B4-BE49-F238E27FC236}">
                <a16:creationId xmlns:a16="http://schemas.microsoft.com/office/drawing/2014/main" id="{1FDF0D84-7AD2-9054-A5DA-8342C4C769A3}"/>
              </a:ext>
            </a:extLst>
          </p:cNvPr>
          <p:cNvPicPr>
            <a:picLocks noChangeAspect="1"/>
          </p:cNvPicPr>
          <p:nvPr/>
        </p:nvPicPr>
        <p:blipFill>
          <a:blip r:embed="rId4"/>
          <a:stretch>
            <a:fillRect/>
          </a:stretch>
        </p:blipFill>
        <p:spPr>
          <a:xfrm>
            <a:off x="1159441" y="1241959"/>
            <a:ext cx="9775259" cy="5293258"/>
          </a:xfrm>
          <a:prstGeom prst="rect">
            <a:avLst/>
          </a:prstGeom>
        </p:spPr>
      </p:pic>
    </p:spTree>
    <p:extLst>
      <p:ext uri="{BB962C8B-B14F-4D97-AF65-F5344CB8AC3E}">
        <p14:creationId xmlns:p14="http://schemas.microsoft.com/office/powerpoint/2010/main" val="231810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extLst>
              <a:ext uri="{FF2B5EF4-FFF2-40B4-BE49-F238E27FC236}">
                <a16:creationId xmlns:a16="http://schemas.microsoft.com/office/drawing/2014/main" id="{C8A0828D-468F-A661-B868-890112775C28}"/>
              </a:ext>
            </a:extLst>
          </p:cNvPr>
          <p:cNvPicPr>
            <a:picLocks noChangeAspect="1"/>
          </p:cNvPicPr>
          <p:nvPr/>
        </p:nvPicPr>
        <p:blipFill>
          <a:blip r:embed="rId3"/>
          <a:stretch>
            <a:fillRect/>
          </a:stretch>
        </p:blipFill>
        <p:spPr>
          <a:xfrm>
            <a:off x="3279404" y="2913753"/>
            <a:ext cx="5633192" cy="3103133"/>
          </a:xfrm>
          <a:prstGeom prst="rect">
            <a:avLst/>
          </a:prstGeom>
        </p:spPr>
      </p:pic>
      <p:sp>
        <p:nvSpPr>
          <p:cNvPr id="2" name="Text Placeholder 2">
            <a:extLst>
              <a:ext uri="{FF2B5EF4-FFF2-40B4-BE49-F238E27FC236}">
                <a16:creationId xmlns:a16="http://schemas.microsoft.com/office/drawing/2014/main" id="{D99999B1-F02A-E9BB-1B10-65C9AA5F8536}"/>
              </a:ext>
            </a:extLst>
          </p:cNvPr>
          <p:cNvSpPr>
            <a:spLocks noGrp="1"/>
          </p:cNvSpPr>
          <p:nvPr>
            <p:ph type="body" sz="quarter" idx="23"/>
          </p:nvPr>
        </p:nvSpPr>
        <p:spPr>
          <a:xfrm>
            <a:off x="2103748" y="1536539"/>
            <a:ext cx="7984503" cy="974018"/>
          </a:xfrm>
        </p:spPr>
        <p:txBody>
          <a:bodyPr/>
          <a:lstStyle/>
          <a:p>
            <a:r>
              <a:rPr lang="en-US" sz="6000" b="0" dirty="0"/>
              <a:t>Let’s Take a Look!</a:t>
            </a:r>
          </a:p>
        </p:txBody>
      </p:sp>
    </p:spTree>
    <p:extLst>
      <p:ext uri="{BB962C8B-B14F-4D97-AF65-F5344CB8AC3E}">
        <p14:creationId xmlns:p14="http://schemas.microsoft.com/office/powerpoint/2010/main" val="27062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6F784E-E273-4A0A-D615-48F7DB97232A}"/>
              </a:ext>
            </a:extLst>
          </p:cNvPr>
          <p:cNvSpPr>
            <a:spLocks noGrp="1"/>
          </p:cNvSpPr>
          <p:nvPr>
            <p:ph type="title"/>
          </p:nvPr>
        </p:nvSpPr>
        <p:spPr>
          <a:xfrm>
            <a:off x="531337" y="762057"/>
            <a:ext cx="10805160" cy="707886"/>
          </a:xfrm>
        </p:spPr>
        <p:txBody>
          <a:bodyPr>
            <a:normAutofit/>
          </a:bodyPr>
          <a:lstStyle/>
          <a:p>
            <a:r>
              <a:rPr lang="en-US" dirty="0"/>
              <a:t>Marketing</a:t>
            </a:r>
          </a:p>
        </p:txBody>
      </p:sp>
      <p:graphicFrame>
        <p:nvGraphicFramePr>
          <p:cNvPr id="7" name="Content Placeholder 6">
            <a:extLst>
              <a:ext uri="{FF2B5EF4-FFF2-40B4-BE49-F238E27FC236}">
                <a16:creationId xmlns:a16="http://schemas.microsoft.com/office/drawing/2014/main" id="{3AE71994-1D73-76B8-E562-4E284968A24F}"/>
              </a:ext>
            </a:extLst>
          </p:cNvPr>
          <p:cNvGraphicFramePr>
            <a:graphicFrameLocks noGrp="1"/>
          </p:cNvGraphicFramePr>
          <p:nvPr>
            <p:ph sz="quarter" idx="4294967295"/>
            <p:extLst>
              <p:ext uri="{D42A27DB-BD31-4B8C-83A1-F6EECF244321}">
                <p14:modId xmlns:p14="http://schemas.microsoft.com/office/powerpoint/2010/main" val="3865959829"/>
              </p:ext>
            </p:extLst>
          </p:nvPr>
        </p:nvGraphicFramePr>
        <p:xfrm>
          <a:off x="745014" y="1717178"/>
          <a:ext cx="10602913" cy="391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75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41208E-C5C1-2591-87DB-C377DCEC2B86}"/>
              </a:ext>
            </a:extLst>
          </p:cNvPr>
          <p:cNvSpPr>
            <a:spLocks noGrp="1"/>
          </p:cNvSpPr>
          <p:nvPr>
            <p:ph type="body" sz="quarter" idx="21"/>
          </p:nvPr>
        </p:nvSpPr>
        <p:spPr/>
        <p:txBody>
          <a:bodyPr/>
          <a:lstStyle/>
          <a:p>
            <a:endParaRPr lang="en-US" dirty="0"/>
          </a:p>
        </p:txBody>
      </p:sp>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l="32097" r="32097"/>
          <a:stretch/>
        </p:blipFill>
        <p:spPr/>
      </p:pic>
      <p:sp>
        <p:nvSpPr>
          <p:cNvPr id="13" name="Content Placeholder 12">
            <a:extLst>
              <a:ext uri="{FF2B5EF4-FFF2-40B4-BE49-F238E27FC236}">
                <a16:creationId xmlns:a16="http://schemas.microsoft.com/office/drawing/2014/main" id="{556610ED-3E2D-4E6A-ABD0-150F203E6B46}"/>
              </a:ext>
            </a:extLst>
          </p:cNvPr>
          <p:cNvSpPr>
            <a:spLocks noGrp="1"/>
          </p:cNvSpPr>
          <p:nvPr>
            <p:ph type="body" sz="quarter" idx="13"/>
          </p:nvPr>
        </p:nvSpPr>
        <p:spPr/>
        <p:txBody>
          <a:bodyPr>
            <a:normAutofit fontScale="32500" lnSpcReduction="20000"/>
          </a:bodyPr>
          <a:lstStyle/>
          <a:p>
            <a:r>
              <a:rPr lang="en-US" dirty="0"/>
              <a:t>Lorem ipsum dolor sit amet, consectetuer adipiscing elit. Maecenas porttitor congue massa. </a:t>
            </a:r>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CFB3FD-7AF3-CDA0-A2B8-F39008EE187C}"/>
              </a:ext>
            </a:extLst>
          </p:cNvPr>
          <p:cNvSpPr/>
          <p:nvPr/>
        </p:nvSpPr>
        <p:spPr>
          <a:xfrm>
            <a:off x="570001" y="664966"/>
            <a:ext cx="6863191" cy="5926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94C582A2-A406-4C9B-A3DA-BA4EECAB37AC}"/>
              </a:ext>
            </a:extLst>
          </p:cNvPr>
          <p:cNvSpPr>
            <a:spLocks noGrp="1"/>
          </p:cNvSpPr>
          <p:nvPr>
            <p:ph type="ctrTitle"/>
          </p:nvPr>
        </p:nvSpPr>
        <p:spPr>
          <a:xfrm>
            <a:off x="680935" y="490174"/>
            <a:ext cx="6863191" cy="1143001"/>
          </a:xfrm>
        </p:spPr>
        <p:txBody>
          <a:bodyPr>
            <a:normAutofit fontScale="90000"/>
          </a:bodyPr>
          <a:lstStyle/>
          <a:p>
            <a:pPr algn="l"/>
            <a:r>
              <a:rPr lang="en-US" sz="4400" dirty="0"/>
              <a:t>2022 Permit Wizard Stats</a:t>
            </a:r>
            <a:endParaRPr lang="en-US" sz="2200" dirty="0"/>
          </a:p>
        </p:txBody>
      </p:sp>
      <p:sp>
        <p:nvSpPr>
          <p:cNvPr id="10" name="TextBox 9">
            <a:extLst>
              <a:ext uri="{FF2B5EF4-FFF2-40B4-BE49-F238E27FC236}">
                <a16:creationId xmlns:a16="http://schemas.microsoft.com/office/drawing/2014/main" id="{86C2C0E5-FD22-014D-412F-919E8A7873BB}"/>
              </a:ext>
            </a:extLst>
          </p:cNvPr>
          <p:cNvSpPr txBox="1"/>
          <p:nvPr/>
        </p:nvSpPr>
        <p:spPr>
          <a:xfrm>
            <a:off x="884505" y="1336625"/>
            <a:ext cx="5642923" cy="7232749"/>
          </a:xfrm>
          <a:prstGeom prst="rect">
            <a:avLst/>
          </a:prstGeom>
          <a:noFill/>
        </p:spPr>
        <p:txBody>
          <a:bodyPr wrap="square" numCol="1" rtlCol="0">
            <a:spAutoFit/>
          </a:bodyPr>
          <a:lstStyle/>
          <a:p>
            <a:r>
              <a:rPr lang="en-US" sz="2800" dirty="0"/>
              <a:t>Staff Utilized</a:t>
            </a:r>
            <a:r>
              <a:rPr lang="en-US" sz="2400" dirty="0"/>
              <a:t>:</a:t>
            </a:r>
          </a:p>
          <a:p>
            <a:pPr marL="342900" indent="-342900">
              <a:buFont typeface="Arial" panose="020B0604020202020204" pitchFamily="34" charset="0"/>
              <a:buChar char="•"/>
            </a:pPr>
            <a:r>
              <a:rPr lang="en-US" sz="2400" dirty="0"/>
              <a:t>6 OCAPP Staff</a:t>
            </a:r>
          </a:p>
          <a:p>
            <a:pPr marL="342900" indent="-342900">
              <a:buFont typeface="Arial" panose="020B0604020202020204" pitchFamily="34" charset="0"/>
              <a:buChar char="•"/>
            </a:pPr>
            <a:r>
              <a:rPr lang="en-US" sz="2400" dirty="0"/>
              <a:t>2 IT Staff</a:t>
            </a:r>
          </a:p>
          <a:p>
            <a:endParaRPr lang="en-US" sz="2400" dirty="0"/>
          </a:p>
          <a:p>
            <a:r>
              <a:rPr lang="en-US" sz="2800" dirty="0"/>
              <a:t>Timeline:</a:t>
            </a:r>
          </a:p>
          <a:p>
            <a:pPr marL="342900" indent="-342900">
              <a:buFont typeface="Arial" panose="020B0604020202020204" pitchFamily="34" charset="0"/>
              <a:buChar char="•"/>
            </a:pPr>
            <a:r>
              <a:rPr lang="en-US" sz="2400" dirty="0"/>
              <a:t>12 months from Conception</a:t>
            </a:r>
          </a:p>
          <a:p>
            <a:pPr marL="800100" lvl="1" indent="-342900">
              <a:buFont typeface="Arial" panose="020B0604020202020204" pitchFamily="34" charset="0"/>
              <a:buChar char="•"/>
            </a:pPr>
            <a:r>
              <a:rPr lang="en-US" sz="2400" dirty="0"/>
              <a:t>4 months process planning</a:t>
            </a:r>
          </a:p>
          <a:p>
            <a:pPr marL="800100" lvl="1" indent="-342900">
              <a:buFont typeface="Arial" panose="020B0604020202020204" pitchFamily="34" charset="0"/>
              <a:buChar char="•"/>
            </a:pPr>
            <a:r>
              <a:rPr lang="en-US" sz="2400" dirty="0"/>
              <a:t>6 months Construction</a:t>
            </a:r>
          </a:p>
          <a:p>
            <a:pPr marL="800100" lvl="1" indent="-342900">
              <a:buFont typeface="Arial" panose="020B0604020202020204" pitchFamily="34" charset="0"/>
              <a:buChar char="•"/>
            </a:pPr>
            <a:r>
              <a:rPr lang="en-US" sz="2400" dirty="0"/>
              <a:t>2 months Testing</a:t>
            </a:r>
          </a:p>
          <a:p>
            <a:endParaRPr lang="en-US" sz="2400" dirty="0"/>
          </a:p>
          <a:p>
            <a:r>
              <a:rPr lang="en-US" sz="2800" dirty="0"/>
              <a:t>Hours</a:t>
            </a:r>
          </a:p>
          <a:p>
            <a:pPr marL="342900" indent="-342900">
              <a:buFont typeface="Arial" panose="020B0604020202020204" pitchFamily="34" charset="0"/>
              <a:buChar char="•"/>
            </a:pPr>
            <a:r>
              <a:rPr lang="en-US" sz="2400" dirty="0"/>
              <a:t>Approx. 500 work hours/per member</a:t>
            </a:r>
          </a:p>
          <a:p>
            <a:pPr marL="342900" indent="-342900">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5620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A749C0F-01F3-23F3-0DB3-1C9AA3CEDB6E}"/>
              </a:ext>
            </a:extLst>
          </p:cNvPr>
          <p:cNvSpPr/>
          <p:nvPr/>
        </p:nvSpPr>
        <p:spPr>
          <a:xfrm>
            <a:off x="6378872" y="114300"/>
            <a:ext cx="5791200" cy="2701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B44166CB-E524-DB57-A997-BCA8CEBDFFF8}"/>
              </a:ext>
            </a:extLst>
          </p:cNvPr>
          <p:cNvSpPr/>
          <p:nvPr/>
        </p:nvSpPr>
        <p:spPr>
          <a:xfrm>
            <a:off x="6400800" y="4156951"/>
            <a:ext cx="5791200" cy="2701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202209" y="756938"/>
            <a:ext cx="6298209" cy="707886"/>
          </a:xfrm>
        </p:spPr>
        <p:txBody>
          <a:bodyPr>
            <a:noAutofit/>
          </a:bodyPr>
          <a:lstStyle/>
          <a:p>
            <a:pPr algn="ctr"/>
            <a:r>
              <a:rPr lang="en-US" sz="4800" dirty="0"/>
              <a:t>What’s Next?</a:t>
            </a:r>
          </a:p>
        </p:txBody>
      </p:sp>
      <p:sp>
        <p:nvSpPr>
          <p:cNvPr id="15" name="Text Placeholder 14">
            <a:extLst>
              <a:ext uri="{FF2B5EF4-FFF2-40B4-BE49-F238E27FC236}">
                <a16:creationId xmlns:a16="http://schemas.microsoft.com/office/drawing/2014/main" id="{EA2A10A5-A60D-7D52-0CC5-1DB231B64312}"/>
              </a:ext>
            </a:extLst>
          </p:cNvPr>
          <p:cNvSpPr>
            <a:spLocks noGrp="1"/>
          </p:cNvSpPr>
          <p:nvPr>
            <p:ph type="body" sz="quarter" idx="16"/>
          </p:nvPr>
        </p:nvSpPr>
        <p:spPr>
          <a:xfrm>
            <a:off x="478972" y="1882994"/>
            <a:ext cx="5334158" cy="4218068"/>
          </a:xfrm>
        </p:spPr>
        <p:txBody>
          <a:bodyPr/>
          <a:lstStyle/>
          <a:p>
            <a:pPr marL="342900" indent="-342900">
              <a:lnSpc>
                <a:spcPct val="200000"/>
              </a:lnSpc>
              <a:buFont typeface="Arial" panose="020B0604020202020204" pitchFamily="34" charset="0"/>
              <a:buChar char="•"/>
            </a:pPr>
            <a:r>
              <a:rPr lang="en-US" sz="2800" b="0" dirty="0">
                <a:solidFill>
                  <a:schemeClr val="tx1"/>
                </a:solidFill>
              </a:rPr>
              <a:t>Additional Fast Flows</a:t>
            </a:r>
          </a:p>
          <a:p>
            <a:pPr marL="342900" indent="-342900">
              <a:lnSpc>
                <a:spcPct val="200000"/>
              </a:lnSpc>
              <a:buFont typeface="Arial" panose="020B0604020202020204" pitchFamily="34" charset="0"/>
              <a:buChar char="•"/>
            </a:pPr>
            <a:r>
              <a:rPr lang="en-US" sz="2800" b="0" dirty="0">
                <a:solidFill>
                  <a:schemeClr val="tx1"/>
                </a:solidFill>
              </a:rPr>
              <a:t>Update with Rule Changes</a:t>
            </a:r>
          </a:p>
          <a:p>
            <a:pPr marL="342900" indent="-342900">
              <a:lnSpc>
                <a:spcPct val="200000"/>
              </a:lnSpc>
              <a:buFont typeface="Arial" panose="020B0604020202020204" pitchFamily="34" charset="0"/>
              <a:buChar char="•"/>
            </a:pPr>
            <a:r>
              <a:rPr lang="en-US" sz="2800" b="0" dirty="0">
                <a:solidFill>
                  <a:schemeClr val="tx1"/>
                </a:solidFill>
              </a:rPr>
              <a:t>Cyclical Review</a:t>
            </a:r>
          </a:p>
          <a:p>
            <a:pPr marL="342900" indent="-342900">
              <a:buFont typeface="Arial" panose="020B0604020202020204" pitchFamily="34" charset="0"/>
              <a:buChar char="•"/>
            </a:pPr>
            <a:endParaRPr lang="en-US" sz="2800" b="0" dirty="0">
              <a:solidFill>
                <a:schemeClr val="tx1"/>
              </a:solidFill>
            </a:endParaRPr>
          </a:p>
        </p:txBody>
      </p:sp>
      <p:pic>
        <p:nvPicPr>
          <p:cNvPr id="5" name="Picture 4" descr="People checking a computer">
            <a:extLst>
              <a:ext uri="{FF2B5EF4-FFF2-40B4-BE49-F238E27FC236}">
                <a16:creationId xmlns:a16="http://schemas.microsoft.com/office/drawing/2014/main" id="{8A46D9C6-2712-FC02-B4F8-3DC24FA40450}"/>
              </a:ext>
            </a:extLst>
          </p:cNvPr>
          <p:cNvPicPr>
            <a:picLocks noChangeAspect="1"/>
          </p:cNvPicPr>
          <p:nvPr/>
        </p:nvPicPr>
        <p:blipFill rotWithShape="1">
          <a:blip r:embed="rId3">
            <a:extLst>
              <a:ext uri="{28A0092B-C50C-407E-A947-70E740481C1C}">
                <a14:useLocalDpi xmlns:a14="http://schemas.microsoft.com/office/drawing/2010/main" val="0"/>
              </a:ext>
            </a:extLst>
          </a:blip>
          <a:srcRect l="16146" r="22597"/>
          <a:stretch/>
        </p:blipFill>
        <p:spPr>
          <a:xfrm>
            <a:off x="6494871" y="435619"/>
            <a:ext cx="5603057" cy="6101062"/>
          </a:xfrm>
          <a:prstGeom prst="rect">
            <a:avLst/>
          </a:prstGeom>
        </p:spPr>
      </p:pic>
    </p:spTree>
    <p:extLst>
      <p:ext uri="{BB962C8B-B14F-4D97-AF65-F5344CB8AC3E}">
        <p14:creationId xmlns:p14="http://schemas.microsoft.com/office/powerpoint/2010/main" val="97321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A2BF05-73CB-46D7-AB71-42F4546B4F38}"/>
              </a:ext>
            </a:extLst>
          </p:cNvPr>
          <p:cNvSpPr>
            <a:spLocks noGrp="1"/>
          </p:cNvSpPr>
          <p:nvPr>
            <p:ph type="body" sz="quarter" idx="11"/>
          </p:nvPr>
        </p:nvSpPr>
        <p:spPr>
          <a:xfrm>
            <a:off x="140446" y="3546521"/>
            <a:ext cx="5815853" cy="1166719"/>
          </a:xfrm>
        </p:spPr>
        <p:txBody>
          <a:bodyPr/>
          <a:lstStyle/>
          <a:p>
            <a:r>
              <a:rPr lang="en-US" sz="2800" dirty="0"/>
              <a:t>Emilie Eskridge</a:t>
            </a:r>
          </a:p>
        </p:txBody>
      </p:sp>
      <p:sp>
        <p:nvSpPr>
          <p:cNvPr id="4" name="Text Placeholder 3">
            <a:extLst>
              <a:ext uri="{FF2B5EF4-FFF2-40B4-BE49-F238E27FC236}">
                <a16:creationId xmlns:a16="http://schemas.microsoft.com/office/drawing/2014/main" id="{A7BFC333-1F3C-4F55-8091-188DF0A63169}"/>
              </a:ext>
            </a:extLst>
          </p:cNvPr>
          <p:cNvSpPr>
            <a:spLocks noGrp="1"/>
          </p:cNvSpPr>
          <p:nvPr>
            <p:ph type="body" sz="quarter" idx="12"/>
          </p:nvPr>
        </p:nvSpPr>
        <p:spPr/>
        <p:txBody>
          <a:bodyPr/>
          <a:lstStyle/>
          <a:p>
            <a:r>
              <a:rPr lang="en-US" dirty="0"/>
              <a:t>Emilie.Eskridge@epa.ohio.gov</a:t>
            </a:r>
          </a:p>
          <a:p>
            <a:r>
              <a:rPr lang="en-US" dirty="0"/>
              <a:t>(614) 644-3646</a:t>
            </a:r>
          </a:p>
        </p:txBody>
      </p:sp>
      <p:sp>
        <p:nvSpPr>
          <p:cNvPr id="5" name="Text Placeholder 2">
            <a:extLst>
              <a:ext uri="{FF2B5EF4-FFF2-40B4-BE49-F238E27FC236}">
                <a16:creationId xmlns:a16="http://schemas.microsoft.com/office/drawing/2014/main" id="{C6EF3243-F233-DDDE-F075-8DBFCDB241CF}"/>
              </a:ext>
            </a:extLst>
          </p:cNvPr>
          <p:cNvSpPr txBox="1">
            <a:spLocks/>
          </p:cNvSpPr>
          <p:nvPr/>
        </p:nvSpPr>
        <p:spPr>
          <a:xfrm>
            <a:off x="140447" y="2476875"/>
            <a:ext cx="5815853" cy="1166719"/>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600" b="1" kern="1200">
                <a:solidFill>
                  <a:schemeClr val="bg1"/>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Thank You</a:t>
            </a:r>
          </a:p>
        </p:txBody>
      </p:sp>
      <p:pic>
        <p:nvPicPr>
          <p:cNvPr id="6" name="Picture Placeholder 5">
            <a:hlinkClick r:id="rId2"/>
            <a:extLst>
              <a:ext uri="{FF2B5EF4-FFF2-40B4-BE49-F238E27FC236}">
                <a16:creationId xmlns:a16="http://schemas.microsoft.com/office/drawing/2014/main" id="{01AE4A4C-4D75-C9DF-81BA-A4D92B0EB74E}"/>
              </a:ext>
            </a:extLst>
          </p:cNvPr>
          <p:cNvPicPr>
            <a:picLocks noGrp="1" noChangeAspect="1"/>
          </p:cNvPicPr>
          <p:nvPr>
            <p:ph type="pic" sz="quarter" idx="10"/>
          </p:nvPr>
        </p:nvPicPr>
        <p:blipFill rotWithShape="1">
          <a:blip r:embed="rId3"/>
          <a:srcRect l="-2821" t="-31562" r="3029" b="-23676"/>
          <a:stretch/>
        </p:blipFill>
        <p:spPr>
          <a:xfrm>
            <a:off x="6096000" y="1116012"/>
            <a:ext cx="4941888" cy="4625975"/>
          </a:xfrm>
          <a:prstGeom prst="rect">
            <a:avLst/>
          </a:prstGeom>
        </p:spPr>
      </p:pic>
      <p:sp>
        <p:nvSpPr>
          <p:cNvPr id="7" name="Text Placeholder 3">
            <a:extLst>
              <a:ext uri="{FF2B5EF4-FFF2-40B4-BE49-F238E27FC236}">
                <a16:creationId xmlns:a16="http://schemas.microsoft.com/office/drawing/2014/main" id="{CD7BCD7B-D541-453A-F04B-B968967FAF8F}"/>
              </a:ext>
            </a:extLst>
          </p:cNvPr>
          <p:cNvSpPr txBox="1">
            <a:spLocks/>
          </p:cNvSpPr>
          <p:nvPr/>
        </p:nvSpPr>
        <p:spPr>
          <a:xfrm>
            <a:off x="6376988" y="4849279"/>
            <a:ext cx="5815012" cy="293687"/>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46AD"/>
                </a:solidFill>
              </a:rPr>
              <a:t>https://ohioepa.custhelp.com/app/permit_wizard</a:t>
            </a:r>
            <a:r>
              <a:rPr lang="en-US" dirty="0"/>
              <a:t>(614) 644-3646</a:t>
            </a:r>
          </a:p>
        </p:txBody>
      </p:sp>
      <p:pic>
        <p:nvPicPr>
          <p:cNvPr id="12" name="Picture 11">
            <a:extLst>
              <a:ext uri="{FF2B5EF4-FFF2-40B4-BE49-F238E27FC236}">
                <a16:creationId xmlns:a16="http://schemas.microsoft.com/office/drawing/2014/main" id="{58897E82-46EF-8AC2-9803-A63C91BC0E72}"/>
              </a:ext>
            </a:extLst>
          </p:cNvPr>
          <p:cNvPicPr>
            <a:picLocks noChangeAspect="1"/>
          </p:cNvPicPr>
          <p:nvPr/>
        </p:nvPicPr>
        <p:blipFill>
          <a:blip r:embed="rId4"/>
          <a:stretch>
            <a:fillRect/>
          </a:stretch>
        </p:blipFill>
        <p:spPr>
          <a:xfrm>
            <a:off x="272864" y="4848500"/>
            <a:ext cx="1762495" cy="1786974"/>
          </a:xfrm>
          <a:prstGeom prst="rect">
            <a:avLst/>
          </a:prstGeom>
        </p:spPr>
      </p:pic>
      <p:sp>
        <p:nvSpPr>
          <p:cNvPr id="13" name="Text Placeholder 3">
            <a:extLst>
              <a:ext uri="{FF2B5EF4-FFF2-40B4-BE49-F238E27FC236}">
                <a16:creationId xmlns:a16="http://schemas.microsoft.com/office/drawing/2014/main" id="{01498437-1C5B-9A54-103F-8A4344A3F8BB}"/>
              </a:ext>
            </a:extLst>
          </p:cNvPr>
          <p:cNvSpPr txBox="1">
            <a:spLocks/>
          </p:cNvSpPr>
          <p:nvPr/>
        </p:nvSpPr>
        <p:spPr>
          <a:xfrm>
            <a:off x="2026058" y="5011034"/>
            <a:ext cx="1878677" cy="510746"/>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dirty="0">
                <a:solidFill>
                  <a:srgbClr val="0046AD"/>
                </a:solidFill>
              </a:rPr>
              <a:t>Scan to Try Permit Wizard!</a:t>
            </a:r>
            <a:r>
              <a:rPr lang="en-US" sz="3200" dirty="0"/>
              <a:t>614</a:t>
            </a:r>
            <a:r>
              <a:rPr lang="en-US" dirty="0"/>
              <a:t>) 644-3646</a:t>
            </a:r>
          </a:p>
        </p:txBody>
      </p:sp>
    </p:spTree>
    <p:extLst>
      <p:ext uri="{BB962C8B-B14F-4D97-AF65-F5344CB8AC3E}">
        <p14:creationId xmlns:p14="http://schemas.microsoft.com/office/powerpoint/2010/main" val="140064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1D2928-F834-4B93-AD7D-DEFFE02646F3}"/>
              </a:ext>
            </a:extLst>
          </p:cNvPr>
          <p:cNvSpPr>
            <a:spLocks noGrp="1"/>
          </p:cNvSpPr>
          <p:nvPr>
            <p:ph type="body" sz="quarter" idx="23"/>
          </p:nvPr>
        </p:nvSpPr>
        <p:spPr>
          <a:xfrm>
            <a:off x="820126" y="2941991"/>
            <a:ext cx="4967395" cy="974018"/>
          </a:xfrm>
        </p:spPr>
        <p:txBody>
          <a:bodyPr/>
          <a:lstStyle/>
          <a:p>
            <a:pPr algn="ctr"/>
            <a:r>
              <a:rPr lang="en-US" sz="4400" dirty="0"/>
              <a:t>Overview</a:t>
            </a:r>
          </a:p>
        </p:txBody>
      </p:sp>
      <p:graphicFrame>
        <p:nvGraphicFramePr>
          <p:cNvPr id="7" name="Diagram 6">
            <a:extLst>
              <a:ext uri="{FF2B5EF4-FFF2-40B4-BE49-F238E27FC236}">
                <a16:creationId xmlns:a16="http://schemas.microsoft.com/office/drawing/2014/main" id="{06D7D656-5328-8179-D1D1-F9B9B6029717}"/>
              </a:ext>
            </a:extLst>
          </p:cNvPr>
          <p:cNvGraphicFramePr/>
          <p:nvPr>
            <p:extLst>
              <p:ext uri="{D42A27DB-BD31-4B8C-83A1-F6EECF244321}">
                <p14:modId xmlns:p14="http://schemas.microsoft.com/office/powerpoint/2010/main" val="3455849236"/>
              </p:ext>
            </p:extLst>
          </p:nvPr>
        </p:nvGraphicFramePr>
        <p:xfrm>
          <a:off x="6593016" y="1349044"/>
          <a:ext cx="4967395" cy="415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52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AD"/>
        </a:solidFill>
        <a:effectLst/>
      </p:bgPr>
    </p:bg>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a:xfrm>
            <a:off x="7182242" y="0"/>
            <a:ext cx="5009758" cy="6858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Free and confidential technical assistance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Assists small businesses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Identifies pollution prevention measures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Assistance Tools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Permit Wizard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Answer Place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Webinar Series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Conferences and Workshops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Identify market development recycling opportunities</a:t>
            </a:r>
          </a:p>
          <a:p>
            <a:endParaRPr lang="en-US" dirty="0"/>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0" y="4162927"/>
            <a:ext cx="7182242" cy="2639538"/>
          </a:xfrm>
        </p:spPr>
        <p:txBody>
          <a:bodyPr>
            <a:normAutofit/>
          </a:bodyPr>
          <a:lstStyle/>
          <a:p>
            <a:r>
              <a:rPr lang="en-US" sz="4000" b="1" dirty="0">
                <a:latin typeface="Leelawadee UI" panose="020B0502040204020203" pitchFamily="34" charset="-34"/>
                <a:cs typeface="Leelawadee UI" panose="020B0502040204020203" pitchFamily="34" charset="-34"/>
              </a:rPr>
              <a:t>Office of Compliance Assistance and Pollution Prevention</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a:xfrm rot="16200000">
            <a:off x="-102879" y="3440418"/>
            <a:ext cx="1219200" cy="225818"/>
          </a:xfrm>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a:xfrm rot="16200000">
            <a:off x="5047728" y="3414491"/>
            <a:ext cx="1195136" cy="181419"/>
          </a:xfrm>
        </p:spPr>
        <p:txBody>
          <a:bodyPr>
            <a:normAutofit fontScale="32500" lnSpcReduction="20000"/>
          </a:bodyPr>
          <a:lstStyle/>
          <a:p>
            <a:r>
              <a:rPr lang="en-US" dirty="0"/>
              <a:t>v</a:t>
            </a:r>
          </a:p>
        </p:txBody>
      </p:sp>
      <p:pic>
        <p:nvPicPr>
          <p:cNvPr id="2" name="Picture Placeholder 5">
            <a:extLst>
              <a:ext uri="{FF2B5EF4-FFF2-40B4-BE49-F238E27FC236}">
                <a16:creationId xmlns:a16="http://schemas.microsoft.com/office/drawing/2014/main" id="{E7F39551-30DC-67FF-E19E-81215542D309}"/>
              </a:ext>
            </a:extLst>
          </p:cNvPr>
          <p:cNvPicPr>
            <a:picLocks noChangeAspect="1"/>
          </p:cNvPicPr>
          <p:nvPr/>
        </p:nvPicPr>
        <p:blipFill rotWithShape="1">
          <a:blip r:embed="rId3">
            <a:extLst>
              <a:ext uri="{28A0092B-C50C-407E-A947-70E740481C1C}">
                <a14:useLocalDpi xmlns:a14="http://schemas.microsoft.com/office/drawing/2010/main" val="0"/>
              </a:ext>
            </a:extLst>
          </a:blip>
          <a:srcRect l="-506" r="5645" b="1938"/>
          <a:stretch/>
        </p:blipFill>
        <p:spPr bwMode="auto">
          <a:xfrm>
            <a:off x="296562" y="201244"/>
            <a:ext cx="6536724" cy="43336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330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02FAA9-19EF-48AB-B371-836EC8E71B6B}"/>
              </a:ext>
            </a:extLst>
          </p:cNvPr>
          <p:cNvSpPr>
            <a:spLocks noGrp="1"/>
          </p:cNvSpPr>
          <p:nvPr>
            <p:ph type="body" sz="quarter" idx="23"/>
          </p:nvPr>
        </p:nvSpPr>
        <p:spPr>
          <a:xfrm>
            <a:off x="0" y="386469"/>
            <a:ext cx="5679482" cy="974018"/>
          </a:xfrm>
        </p:spPr>
        <p:txBody>
          <a:bodyPr/>
          <a:lstStyle/>
          <a:p>
            <a:r>
              <a:rPr lang="en-US" sz="3600" b="0" dirty="0"/>
              <a:t>Other Assistance Tools</a:t>
            </a:r>
          </a:p>
        </p:txBody>
      </p:sp>
      <p:graphicFrame>
        <p:nvGraphicFramePr>
          <p:cNvPr id="5" name="Content Placeholder 2">
            <a:extLst>
              <a:ext uri="{FF2B5EF4-FFF2-40B4-BE49-F238E27FC236}">
                <a16:creationId xmlns:a16="http://schemas.microsoft.com/office/drawing/2014/main" id="{9DDA04BB-69CF-8247-1F0F-633A6ED5695C}"/>
              </a:ext>
            </a:extLst>
          </p:cNvPr>
          <p:cNvGraphicFramePr>
            <a:graphicFrameLocks/>
          </p:cNvGraphicFramePr>
          <p:nvPr/>
        </p:nvGraphicFramePr>
        <p:xfrm>
          <a:off x="1875692" y="1610448"/>
          <a:ext cx="4572000" cy="4781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Placeholder 16">
            <a:extLst>
              <a:ext uri="{FF2B5EF4-FFF2-40B4-BE49-F238E27FC236}">
                <a16:creationId xmlns:a16="http://schemas.microsoft.com/office/drawing/2014/main" id="{B9AB581E-C0AC-A7BD-0C14-4A65F5178A9C}"/>
              </a:ext>
            </a:extLst>
          </p:cNvPr>
          <p:cNvPicPr>
            <a:picLocks noGrp="1" noChangeAspect="1"/>
          </p:cNvPicPr>
          <p:nvPr>
            <p:ph type="pic" sz="quarter" idx="17"/>
          </p:nvPr>
        </p:nvPicPr>
        <p:blipFill rotWithShape="1">
          <a:blip r:embed="rId8"/>
          <a:srcRect l="3112" r="3112"/>
          <a:stretch/>
        </p:blipFill>
        <p:spPr>
          <a:xfrm>
            <a:off x="7742744" y="1360487"/>
            <a:ext cx="3121025" cy="4137025"/>
          </a:xfrm>
        </p:spPr>
      </p:pic>
    </p:spTree>
    <p:extLst>
      <p:ext uri="{BB962C8B-B14F-4D97-AF65-F5344CB8AC3E}">
        <p14:creationId xmlns:p14="http://schemas.microsoft.com/office/powerpoint/2010/main" val="407453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14B2DF-0F44-BC1E-CF77-383E007F3BDB}"/>
              </a:ext>
            </a:extLst>
          </p:cNvPr>
          <p:cNvPicPr>
            <a:picLocks noChangeAspect="1"/>
          </p:cNvPicPr>
          <p:nvPr/>
        </p:nvPicPr>
        <p:blipFill>
          <a:blip r:embed="rId3"/>
          <a:stretch>
            <a:fillRect/>
          </a:stretch>
        </p:blipFill>
        <p:spPr>
          <a:xfrm>
            <a:off x="5727337" y="1563269"/>
            <a:ext cx="6129383" cy="3731461"/>
          </a:xfrm>
          <a:prstGeom prst="rect">
            <a:avLst/>
          </a:prstGeom>
        </p:spPr>
      </p:pic>
      <p:grpSp>
        <p:nvGrpSpPr>
          <p:cNvPr id="13" name="Group 12">
            <a:extLst>
              <a:ext uri="{FF2B5EF4-FFF2-40B4-BE49-F238E27FC236}">
                <a16:creationId xmlns:a16="http://schemas.microsoft.com/office/drawing/2014/main" id="{3E3061A9-B42D-4339-722E-7D717DDBBF31}"/>
              </a:ext>
            </a:extLst>
          </p:cNvPr>
          <p:cNvGrpSpPr/>
          <p:nvPr/>
        </p:nvGrpSpPr>
        <p:grpSpPr>
          <a:xfrm>
            <a:off x="335280" y="1993316"/>
            <a:ext cx="4876800" cy="2871367"/>
            <a:chOff x="735807" y="1882141"/>
            <a:chExt cx="4827670" cy="2908096"/>
          </a:xfrm>
        </p:grpSpPr>
        <p:sp>
          <p:nvSpPr>
            <p:cNvPr id="14" name="object 5">
              <a:extLst>
                <a:ext uri="{FF2B5EF4-FFF2-40B4-BE49-F238E27FC236}">
                  <a16:creationId xmlns:a16="http://schemas.microsoft.com/office/drawing/2014/main" id="{C247C1F6-3CBE-FDA1-4811-F0DA6BB30D24}"/>
                </a:ext>
              </a:extLst>
            </p:cNvPr>
            <p:cNvSpPr/>
            <p:nvPr/>
          </p:nvSpPr>
          <p:spPr>
            <a:xfrm>
              <a:off x="735808" y="3739630"/>
              <a:ext cx="4797189" cy="49372"/>
            </a:xfrm>
            <a:custGeom>
              <a:avLst/>
              <a:gdLst/>
              <a:ahLst/>
              <a:cxnLst/>
              <a:rect l="l" t="t" r="r" b="b"/>
              <a:pathLst>
                <a:path w="3763010">
                  <a:moveTo>
                    <a:pt x="3762507" y="0"/>
                  </a:moveTo>
                  <a:lnTo>
                    <a:pt x="0" y="0"/>
                  </a:lnTo>
                </a:path>
              </a:pathLst>
            </a:custGeom>
            <a:ln w="19049">
              <a:solidFill>
                <a:srgbClr val="50AB4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5" name="object 6">
              <a:extLst>
                <a:ext uri="{FF2B5EF4-FFF2-40B4-BE49-F238E27FC236}">
                  <a16:creationId xmlns:a16="http://schemas.microsoft.com/office/drawing/2014/main" id="{DD508FAC-CD30-84BE-C0E8-8B3290F907B3}"/>
                </a:ext>
              </a:extLst>
            </p:cNvPr>
            <p:cNvPicPr/>
            <p:nvPr/>
          </p:nvPicPr>
          <p:blipFill>
            <a:blip r:embed="rId4" cstate="print"/>
            <a:stretch>
              <a:fillRect/>
            </a:stretch>
          </p:blipFill>
          <p:spPr>
            <a:xfrm>
              <a:off x="873343" y="2046128"/>
              <a:ext cx="2128102" cy="1362591"/>
            </a:xfrm>
            <a:prstGeom prst="rect">
              <a:avLst/>
            </a:prstGeom>
          </p:spPr>
        </p:pic>
        <p:sp>
          <p:nvSpPr>
            <p:cNvPr id="17" name="object 7">
              <a:extLst>
                <a:ext uri="{FF2B5EF4-FFF2-40B4-BE49-F238E27FC236}">
                  <a16:creationId xmlns:a16="http://schemas.microsoft.com/office/drawing/2014/main" id="{D882A4AA-5DB9-4697-784C-E37034BBB6F0}"/>
                </a:ext>
              </a:extLst>
            </p:cNvPr>
            <p:cNvSpPr txBox="1"/>
            <p:nvPr/>
          </p:nvSpPr>
          <p:spPr>
            <a:xfrm>
              <a:off x="766281" y="3789002"/>
              <a:ext cx="4797189" cy="767197"/>
            </a:xfrm>
            <a:prstGeom prst="rect">
              <a:avLst/>
            </a:prstGeom>
          </p:spPr>
          <p:txBody>
            <a:bodyPr vert="horz" wrap="square" lIns="0" tIns="120014" rIns="0" bIns="0" rtlCol="0">
              <a:spAutoFit/>
            </a:bodyPr>
            <a:lstStyle/>
            <a:p>
              <a:pPr marL="12700" marR="5080" lvl="0" indent="0" algn="l" defTabSz="914400" rtl="0" eaLnBrk="1" fontAlgn="auto" latinLnBrk="0" hangingPunct="1">
                <a:lnSpc>
                  <a:spcPts val="4840"/>
                </a:lnSpc>
                <a:spcBef>
                  <a:spcPts val="944"/>
                </a:spcBef>
                <a:spcAft>
                  <a:spcPts val="0"/>
                </a:spcAft>
                <a:buClrTx/>
                <a:buSzTx/>
                <a:buFontTx/>
                <a:buNone/>
                <a:tabLst/>
                <a:defRPr/>
              </a:pPr>
              <a:r>
                <a:rPr kumimoji="0" sz="6000" b="0" i="0" u="none" strike="noStrike" kern="1200" cap="none" spc="-10" normalizeH="0" baseline="0" noProof="0" dirty="0">
                  <a:ln>
                    <a:noFill/>
                  </a:ln>
                  <a:solidFill>
                    <a:srgbClr val="0045AC"/>
                  </a:solidFill>
                  <a:effectLst/>
                  <a:uLnTx/>
                  <a:uFillTx/>
                  <a:latin typeface="Leelawadee"/>
                  <a:ea typeface="+mn-ea"/>
                  <a:cs typeface="Leelawadee"/>
                </a:rPr>
                <a:t>Permit Wizard</a:t>
              </a:r>
              <a:endParaRPr kumimoji="0" sz="6000" b="0" i="0" u="none" strike="noStrike" kern="1200" cap="none" spc="0" normalizeH="0" baseline="0" noProof="0" dirty="0">
                <a:ln>
                  <a:noFill/>
                </a:ln>
                <a:solidFill>
                  <a:srgbClr val="000000"/>
                </a:solidFill>
                <a:effectLst/>
                <a:uLnTx/>
                <a:uFillTx/>
                <a:latin typeface="Leelawadee"/>
                <a:ea typeface="+mn-ea"/>
                <a:cs typeface="Leelawadee"/>
              </a:endParaRPr>
            </a:p>
          </p:txBody>
        </p:sp>
        <p:grpSp>
          <p:nvGrpSpPr>
            <p:cNvPr id="18" name="object 8">
              <a:extLst>
                <a:ext uri="{FF2B5EF4-FFF2-40B4-BE49-F238E27FC236}">
                  <a16:creationId xmlns:a16="http://schemas.microsoft.com/office/drawing/2014/main" id="{BC690B77-51FB-B85C-995D-F5BA687EDCF0}"/>
                </a:ext>
              </a:extLst>
            </p:cNvPr>
            <p:cNvGrpSpPr/>
            <p:nvPr/>
          </p:nvGrpSpPr>
          <p:grpSpPr>
            <a:xfrm>
              <a:off x="3277477" y="1882141"/>
              <a:ext cx="2286000" cy="1724026"/>
              <a:chOff x="960041" y="802394"/>
              <a:chExt cx="3181350" cy="2684145"/>
            </a:xfrm>
          </p:grpSpPr>
          <p:sp>
            <p:nvSpPr>
              <p:cNvPr id="20" name="object 9">
                <a:extLst>
                  <a:ext uri="{FF2B5EF4-FFF2-40B4-BE49-F238E27FC236}">
                    <a16:creationId xmlns:a16="http://schemas.microsoft.com/office/drawing/2014/main" id="{AB049B61-E4DB-45BF-17EC-614EE262263E}"/>
                  </a:ext>
                </a:extLst>
              </p:cNvPr>
              <p:cNvSpPr/>
              <p:nvPr/>
            </p:nvSpPr>
            <p:spPr>
              <a:xfrm>
                <a:off x="960031" y="802398"/>
                <a:ext cx="3181350" cy="2684145"/>
              </a:xfrm>
              <a:custGeom>
                <a:avLst/>
                <a:gdLst/>
                <a:ahLst/>
                <a:cxnLst/>
                <a:rect l="l" t="t" r="r" b="b"/>
                <a:pathLst>
                  <a:path w="3181350" h="2684145">
                    <a:moveTo>
                      <a:pt x="2435720" y="149237"/>
                    </a:moveTo>
                    <a:lnTo>
                      <a:pt x="2428087" y="102196"/>
                    </a:lnTo>
                    <a:lnTo>
                      <a:pt x="2406853" y="61252"/>
                    </a:lnTo>
                    <a:lnTo>
                      <a:pt x="2374519" y="28892"/>
                    </a:lnTo>
                    <a:lnTo>
                      <a:pt x="2333599" y="7645"/>
                    </a:lnTo>
                    <a:lnTo>
                      <a:pt x="2286597" y="0"/>
                    </a:lnTo>
                    <a:lnTo>
                      <a:pt x="2137473" y="0"/>
                    </a:lnTo>
                    <a:lnTo>
                      <a:pt x="2137473" y="447700"/>
                    </a:lnTo>
                    <a:lnTo>
                      <a:pt x="2137473" y="646684"/>
                    </a:lnTo>
                    <a:lnTo>
                      <a:pt x="2137473" y="1840534"/>
                    </a:lnTo>
                    <a:lnTo>
                      <a:pt x="2133549" y="1859851"/>
                    </a:lnTo>
                    <a:lnTo>
                      <a:pt x="2122868" y="1875675"/>
                    </a:lnTo>
                    <a:lnTo>
                      <a:pt x="2107069" y="1886356"/>
                    </a:lnTo>
                    <a:lnTo>
                      <a:pt x="2087765" y="1890280"/>
                    </a:lnTo>
                    <a:lnTo>
                      <a:pt x="1093597" y="1890280"/>
                    </a:lnTo>
                    <a:lnTo>
                      <a:pt x="1074293" y="1886356"/>
                    </a:lnTo>
                    <a:lnTo>
                      <a:pt x="1058481" y="1875675"/>
                    </a:lnTo>
                    <a:lnTo>
                      <a:pt x="1047800" y="1859851"/>
                    </a:lnTo>
                    <a:lnTo>
                      <a:pt x="1043889" y="1840534"/>
                    </a:lnTo>
                    <a:lnTo>
                      <a:pt x="1047800" y="1821230"/>
                    </a:lnTo>
                    <a:lnTo>
                      <a:pt x="1058481" y="1805406"/>
                    </a:lnTo>
                    <a:lnTo>
                      <a:pt x="1074293" y="1794725"/>
                    </a:lnTo>
                    <a:lnTo>
                      <a:pt x="1093597" y="1790801"/>
                    </a:lnTo>
                    <a:lnTo>
                      <a:pt x="2087765" y="1790801"/>
                    </a:lnTo>
                    <a:lnTo>
                      <a:pt x="2107069" y="1794725"/>
                    </a:lnTo>
                    <a:lnTo>
                      <a:pt x="2122868" y="1805406"/>
                    </a:lnTo>
                    <a:lnTo>
                      <a:pt x="2133549" y="1821230"/>
                    </a:lnTo>
                    <a:lnTo>
                      <a:pt x="2137473" y="1840534"/>
                    </a:lnTo>
                    <a:lnTo>
                      <a:pt x="2137473" y="1641563"/>
                    </a:lnTo>
                    <a:lnTo>
                      <a:pt x="2133549" y="1660880"/>
                    </a:lnTo>
                    <a:lnTo>
                      <a:pt x="2122868" y="1676692"/>
                    </a:lnTo>
                    <a:lnTo>
                      <a:pt x="2107069" y="1687385"/>
                    </a:lnTo>
                    <a:lnTo>
                      <a:pt x="2087765" y="1691309"/>
                    </a:lnTo>
                    <a:lnTo>
                      <a:pt x="1093597" y="1691309"/>
                    </a:lnTo>
                    <a:lnTo>
                      <a:pt x="1074293" y="1687385"/>
                    </a:lnTo>
                    <a:lnTo>
                      <a:pt x="1058481" y="1676692"/>
                    </a:lnTo>
                    <a:lnTo>
                      <a:pt x="1047800" y="1660880"/>
                    </a:lnTo>
                    <a:lnTo>
                      <a:pt x="1043889" y="1641563"/>
                    </a:lnTo>
                    <a:lnTo>
                      <a:pt x="1047800" y="1622247"/>
                    </a:lnTo>
                    <a:lnTo>
                      <a:pt x="1058481" y="1606435"/>
                    </a:lnTo>
                    <a:lnTo>
                      <a:pt x="1074293" y="1595742"/>
                    </a:lnTo>
                    <a:lnTo>
                      <a:pt x="1093597" y="1591818"/>
                    </a:lnTo>
                    <a:lnTo>
                      <a:pt x="2087765" y="1591818"/>
                    </a:lnTo>
                    <a:lnTo>
                      <a:pt x="2107069" y="1595742"/>
                    </a:lnTo>
                    <a:lnTo>
                      <a:pt x="2122868" y="1606435"/>
                    </a:lnTo>
                    <a:lnTo>
                      <a:pt x="2133549" y="1622247"/>
                    </a:lnTo>
                    <a:lnTo>
                      <a:pt x="2137473" y="1641563"/>
                    </a:lnTo>
                    <a:lnTo>
                      <a:pt x="2137473" y="1445069"/>
                    </a:lnTo>
                    <a:lnTo>
                      <a:pt x="2133549" y="1464386"/>
                    </a:lnTo>
                    <a:lnTo>
                      <a:pt x="2122868" y="1480210"/>
                    </a:lnTo>
                    <a:lnTo>
                      <a:pt x="2107069" y="1490891"/>
                    </a:lnTo>
                    <a:lnTo>
                      <a:pt x="2087765" y="1494815"/>
                    </a:lnTo>
                    <a:lnTo>
                      <a:pt x="1093597" y="1494815"/>
                    </a:lnTo>
                    <a:lnTo>
                      <a:pt x="1074293" y="1490891"/>
                    </a:lnTo>
                    <a:lnTo>
                      <a:pt x="1058481" y="1480210"/>
                    </a:lnTo>
                    <a:lnTo>
                      <a:pt x="1047800" y="1464386"/>
                    </a:lnTo>
                    <a:lnTo>
                      <a:pt x="1043889" y="1445069"/>
                    </a:lnTo>
                    <a:lnTo>
                      <a:pt x="1047800" y="1425752"/>
                    </a:lnTo>
                    <a:lnTo>
                      <a:pt x="1058481" y="1409941"/>
                    </a:lnTo>
                    <a:lnTo>
                      <a:pt x="1074293" y="1399247"/>
                    </a:lnTo>
                    <a:lnTo>
                      <a:pt x="1093597" y="1395323"/>
                    </a:lnTo>
                    <a:lnTo>
                      <a:pt x="2087765" y="1395323"/>
                    </a:lnTo>
                    <a:lnTo>
                      <a:pt x="2107069" y="1399247"/>
                    </a:lnTo>
                    <a:lnTo>
                      <a:pt x="2122868" y="1409941"/>
                    </a:lnTo>
                    <a:lnTo>
                      <a:pt x="2133549" y="1425752"/>
                    </a:lnTo>
                    <a:lnTo>
                      <a:pt x="2137473" y="1445069"/>
                    </a:lnTo>
                    <a:lnTo>
                      <a:pt x="2137473" y="1243609"/>
                    </a:lnTo>
                    <a:lnTo>
                      <a:pt x="2133549" y="1262926"/>
                    </a:lnTo>
                    <a:lnTo>
                      <a:pt x="2122868" y="1278737"/>
                    </a:lnTo>
                    <a:lnTo>
                      <a:pt x="2107069" y="1289431"/>
                    </a:lnTo>
                    <a:lnTo>
                      <a:pt x="2087765" y="1293355"/>
                    </a:lnTo>
                    <a:lnTo>
                      <a:pt x="1093597" y="1293355"/>
                    </a:lnTo>
                    <a:lnTo>
                      <a:pt x="1074293" y="1289431"/>
                    </a:lnTo>
                    <a:lnTo>
                      <a:pt x="1058481" y="1278737"/>
                    </a:lnTo>
                    <a:lnTo>
                      <a:pt x="1047800" y="1262926"/>
                    </a:lnTo>
                    <a:lnTo>
                      <a:pt x="1043889" y="1243609"/>
                    </a:lnTo>
                    <a:lnTo>
                      <a:pt x="1047800" y="1224292"/>
                    </a:lnTo>
                    <a:lnTo>
                      <a:pt x="1058481" y="1208481"/>
                    </a:lnTo>
                    <a:lnTo>
                      <a:pt x="1074293" y="1197787"/>
                    </a:lnTo>
                    <a:lnTo>
                      <a:pt x="1093597" y="1193863"/>
                    </a:lnTo>
                    <a:lnTo>
                      <a:pt x="2087765" y="1193863"/>
                    </a:lnTo>
                    <a:lnTo>
                      <a:pt x="2107069" y="1197787"/>
                    </a:lnTo>
                    <a:lnTo>
                      <a:pt x="2122868" y="1208481"/>
                    </a:lnTo>
                    <a:lnTo>
                      <a:pt x="2133549" y="1224292"/>
                    </a:lnTo>
                    <a:lnTo>
                      <a:pt x="2137473" y="1243609"/>
                    </a:lnTo>
                    <a:lnTo>
                      <a:pt x="2137473" y="1044625"/>
                    </a:lnTo>
                    <a:lnTo>
                      <a:pt x="2133549" y="1063942"/>
                    </a:lnTo>
                    <a:lnTo>
                      <a:pt x="2122868" y="1079766"/>
                    </a:lnTo>
                    <a:lnTo>
                      <a:pt x="2107069" y="1090447"/>
                    </a:lnTo>
                    <a:lnTo>
                      <a:pt x="2087765" y="1094371"/>
                    </a:lnTo>
                    <a:lnTo>
                      <a:pt x="1093597" y="1094371"/>
                    </a:lnTo>
                    <a:lnTo>
                      <a:pt x="1074293" y="1090447"/>
                    </a:lnTo>
                    <a:lnTo>
                      <a:pt x="1058481" y="1079766"/>
                    </a:lnTo>
                    <a:lnTo>
                      <a:pt x="1047800" y="1063942"/>
                    </a:lnTo>
                    <a:lnTo>
                      <a:pt x="1043889" y="1044625"/>
                    </a:lnTo>
                    <a:lnTo>
                      <a:pt x="1047800" y="1025321"/>
                    </a:lnTo>
                    <a:lnTo>
                      <a:pt x="1058481" y="1009497"/>
                    </a:lnTo>
                    <a:lnTo>
                      <a:pt x="1074293" y="998816"/>
                    </a:lnTo>
                    <a:lnTo>
                      <a:pt x="1093597" y="994892"/>
                    </a:lnTo>
                    <a:lnTo>
                      <a:pt x="2087765" y="994892"/>
                    </a:lnTo>
                    <a:lnTo>
                      <a:pt x="2107069" y="998816"/>
                    </a:lnTo>
                    <a:lnTo>
                      <a:pt x="2122868" y="1009497"/>
                    </a:lnTo>
                    <a:lnTo>
                      <a:pt x="2133549" y="1025321"/>
                    </a:lnTo>
                    <a:lnTo>
                      <a:pt x="2137473" y="1044625"/>
                    </a:lnTo>
                    <a:lnTo>
                      <a:pt x="2137473" y="845654"/>
                    </a:lnTo>
                    <a:lnTo>
                      <a:pt x="2133549" y="864971"/>
                    </a:lnTo>
                    <a:lnTo>
                      <a:pt x="2122868" y="880783"/>
                    </a:lnTo>
                    <a:lnTo>
                      <a:pt x="2107069" y="891476"/>
                    </a:lnTo>
                    <a:lnTo>
                      <a:pt x="2087765" y="895400"/>
                    </a:lnTo>
                    <a:lnTo>
                      <a:pt x="1093597" y="895400"/>
                    </a:lnTo>
                    <a:lnTo>
                      <a:pt x="1074293" y="891476"/>
                    </a:lnTo>
                    <a:lnTo>
                      <a:pt x="1058481" y="880783"/>
                    </a:lnTo>
                    <a:lnTo>
                      <a:pt x="1047800" y="864971"/>
                    </a:lnTo>
                    <a:lnTo>
                      <a:pt x="1043889" y="845654"/>
                    </a:lnTo>
                    <a:lnTo>
                      <a:pt x="1047800" y="826338"/>
                    </a:lnTo>
                    <a:lnTo>
                      <a:pt x="1058481" y="810526"/>
                    </a:lnTo>
                    <a:lnTo>
                      <a:pt x="1074293" y="799833"/>
                    </a:lnTo>
                    <a:lnTo>
                      <a:pt x="1093597" y="795909"/>
                    </a:lnTo>
                    <a:lnTo>
                      <a:pt x="2087765" y="795909"/>
                    </a:lnTo>
                    <a:lnTo>
                      <a:pt x="2107069" y="799833"/>
                    </a:lnTo>
                    <a:lnTo>
                      <a:pt x="2122868" y="810526"/>
                    </a:lnTo>
                    <a:lnTo>
                      <a:pt x="2133549" y="826338"/>
                    </a:lnTo>
                    <a:lnTo>
                      <a:pt x="2137473" y="845654"/>
                    </a:lnTo>
                    <a:lnTo>
                      <a:pt x="2137473" y="646684"/>
                    </a:lnTo>
                    <a:lnTo>
                      <a:pt x="2133549" y="665988"/>
                    </a:lnTo>
                    <a:lnTo>
                      <a:pt x="2122868" y="681812"/>
                    </a:lnTo>
                    <a:lnTo>
                      <a:pt x="2107069" y="692492"/>
                    </a:lnTo>
                    <a:lnTo>
                      <a:pt x="2087765" y="696417"/>
                    </a:lnTo>
                    <a:lnTo>
                      <a:pt x="1093597" y="696417"/>
                    </a:lnTo>
                    <a:lnTo>
                      <a:pt x="1074293" y="692492"/>
                    </a:lnTo>
                    <a:lnTo>
                      <a:pt x="1058481" y="681812"/>
                    </a:lnTo>
                    <a:lnTo>
                      <a:pt x="1047800" y="665988"/>
                    </a:lnTo>
                    <a:lnTo>
                      <a:pt x="1043889" y="646684"/>
                    </a:lnTo>
                    <a:lnTo>
                      <a:pt x="1047800" y="627367"/>
                    </a:lnTo>
                    <a:lnTo>
                      <a:pt x="1058481" y="611543"/>
                    </a:lnTo>
                    <a:lnTo>
                      <a:pt x="1074293" y="600862"/>
                    </a:lnTo>
                    <a:lnTo>
                      <a:pt x="1093597" y="596938"/>
                    </a:lnTo>
                    <a:lnTo>
                      <a:pt x="2087765" y="596938"/>
                    </a:lnTo>
                    <a:lnTo>
                      <a:pt x="2107069" y="600862"/>
                    </a:lnTo>
                    <a:lnTo>
                      <a:pt x="2122868" y="611543"/>
                    </a:lnTo>
                    <a:lnTo>
                      <a:pt x="2133549" y="627367"/>
                    </a:lnTo>
                    <a:lnTo>
                      <a:pt x="2137473" y="646684"/>
                    </a:lnTo>
                    <a:lnTo>
                      <a:pt x="2137473" y="447700"/>
                    </a:lnTo>
                    <a:lnTo>
                      <a:pt x="2133549" y="467017"/>
                    </a:lnTo>
                    <a:lnTo>
                      <a:pt x="2122868" y="482828"/>
                    </a:lnTo>
                    <a:lnTo>
                      <a:pt x="2107069" y="493522"/>
                    </a:lnTo>
                    <a:lnTo>
                      <a:pt x="2087765" y="497446"/>
                    </a:lnTo>
                    <a:lnTo>
                      <a:pt x="1093597" y="497446"/>
                    </a:lnTo>
                    <a:lnTo>
                      <a:pt x="1074293" y="493522"/>
                    </a:lnTo>
                    <a:lnTo>
                      <a:pt x="1058481" y="482828"/>
                    </a:lnTo>
                    <a:lnTo>
                      <a:pt x="1047800" y="467017"/>
                    </a:lnTo>
                    <a:lnTo>
                      <a:pt x="1043889" y="447700"/>
                    </a:lnTo>
                    <a:lnTo>
                      <a:pt x="1047800" y="428383"/>
                    </a:lnTo>
                    <a:lnTo>
                      <a:pt x="1058481" y="412572"/>
                    </a:lnTo>
                    <a:lnTo>
                      <a:pt x="1074293" y="401878"/>
                    </a:lnTo>
                    <a:lnTo>
                      <a:pt x="1093597" y="397954"/>
                    </a:lnTo>
                    <a:lnTo>
                      <a:pt x="2087765" y="397954"/>
                    </a:lnTo>
                    <a:lnTo>
                      <a:pt x="2107069" y="401878"/>
                    </a:lnTo>
                    <a:lnTo>
                      <a:pt x="2122868" y="412572"/>
                    </a:lnTo>
                    <a:lnTo>
                      <a:pt x="2133549" y="428383"/>
                    </a:lnTo>
                    <a:lnTo>
                      <a:pt x="2137473" y="447700"/>
                    </a:lnTo>
                    <a:lnTo>
                      <a:pt x="2137473" y="0"/>
                    </a:lnTo>
                    <a:lnTo>
                      <a:pt x="894753" y="0"/>
                    </a:lnTo>
                    <a:lnTo>
                      <a:pt x="847750" y="7645"/>
                    </a:lnTo>
                    <a:lnTo>
                      <a:pt x="806831" y="28892"/>
                    </a:lnTo>
                    <a:lnTo>
                      <a:pt x="774509" y="61252"/>
                    </a:lnTo>
                    <a:lnTo>
                      <a:pt x="753262" y="102196"/>
                    </a:lnTo>
                    <a:lnTo>
                      <a:pt x="745629" y="149237"/>
                    </a:lnTo>
                    <a:lnTo>
                      <a:pt x="745629" y="2089264"/>
                    </a:lnTo>
                    <a:lnTo>
                      <a:pt x="2435720" y="2089264"/>
                    </a:lnTo>
                    <a:lnTo>
                      <a:pt x="2435720" y="1890280"/>
                    </a:lnTo>
                    <a:lnTo>
                      <a:pt x="2435720" y="1790801"/>
                    </a:lnTo>
                    <a:lnTo>
                      <a:pt x="2435720" y="397954"/>
                    </a:lnTo>
                    <a:lnTo>
                      <a:pt x="2435720" y="149237"/>
                    </a:lnTo>
                    <a:close/>
                  </a:path>
                  <a:path w="3181350" h="2684145">
                    <a:moveTo>
                      <a:pt x="3181350" y="594448"/>
                    </a:moveTo>
                    <a:lnTo>
                      <a:pt x="3173717" y="548627"/>
                    </a:lnTo>
                    <a:lnTo>
                      <a:pt x="3152483" y="508406"/>
                    </a:lnTo>
                    <a:lnTo>
                      <a:pt x="3120148" y="476427"/>
                    </a:lnTo>
                    <a:lnTo>
                      <a:pt x="3079229" y="455320"/>
                    </a:lnTo>
                    <a:lnTo>
                      <a:pt x="3032226" y="447700"/>
                    </a:lnTo>
                    <a:lnTo>
                      <a:pt x="2535136" y="447700"/>
                    </a:lnTo>
                    <a:lnTo>
                      <a:pt x="2535136" y="547192"/>
                    </a:lnTo>
                    <a:lnTo>
                      <a:pt x="3032226" y="547192"/>
                    </a:lnTo>
                    <a:lnTo>
                      <a:pt x="3051530" y="551078"/>
                    </a:lnTo>
                    <a:lnTo>
                      <a:pt x="3067329" y="561492"/>
                    </a:lnTo>
                    <a:lnTo>
                      <a:pt x="3078010" y="576567"/>
                    </a:lnTo>
                    <a:lnTo>
                      <a:pt x="3081934" y="594448"/>
                    </a:lnTo>
                    <a:lnTo>
                      <a:pt x="3081934" y="2188743"/>
                    </a:lnTo>
                    <a:lnTo>
                      <a:pt x="1739798" y="2188743"/>
                    </a:lnTo>
                    <a:lnTo>
                      <a:pt x="1739798" y="2487218"/>
                    </a:lnTo>
                    <a:lnTo>
                      <a:pt x="1739798" y="2586698"/>
                    </a:lnTo>
                    <a:lnTo>
                      <a:pt x="1441551" y="2586698"/>
                    </a:lnTo>
                    <a:lnTo>
                      <a:pt x="1441551" y="2487218"/>
                    </a:lnTo>
                    <a:lnTo>
                      <a:pt x="1739798" y="2487218"/>
                    </a:lnTo>
                    <a:lnTo>
                      <a:pt x="1739798" y="2188743"/>
                    </a:lnTo>
                    <a:lnTo>
                      <a:pt x="99415" y="2188743"/>
                    </a:lnTo>
                    <a:lnTo>
                      <a:pt x="99415" y="594448"/>
                    </a:lnTo>
                    <a:lnTo>
                      <a:pt x="103339" y="576567"/>
                    </a:lnTo>
                    <a:lnTo>
                      <a:pt x="114020" y="561492"/>
                    </a:lnTo>
                    <a:lnTo>
                      <a:pt x="129832" y="551078"/>
                    </a:lnTo>
                    <a:lnTo>
                      <a:pt x="149123" y="547192"/>
                    </a:lnTo>
                    <a:lnTo>
                      <a:pt x="646214" y="547192"/>
                    </a:lnTo>
                    <a:lnTo>
                      <a:pt x="646214" y="447700"/>
                    </a:lnTo>
                    <a:lnTo>
                      <a:pt x="149123" y="447700"/>
                    </a:lnTo>
                    <a:lnTo>
                      <a:pt x="102120" y="455320"/>
                    </a:lnTo>
                    <a:lnTo>
                      <a:pt x="61201" y="476427"/>
                    </a:lnTo>
                    <a:lnTo>
                      <a:pt x="28879" y="508406"/>
                    </a:lnTo>
                    <a:lnTo>
                      <a:pt x="7632" y="548627"/>
                    </a:lnTo>
                    <a:lnTo>
                      <a:pt x="0" y="594448"/>
                    </a:lnTo>
                    <a:lnTo>
                      <a:pt x="0" y="2337981"/>
                    </a:lnTo>
                    <a:lnTo>
                      <a:pt x="7632" y="2384768"/>
                    </a:lnTo>
                    <a:lnTo>
                      <a:pt x="28879" y="2425090"/>
                    </a:lnTo>
                    <a:lnTo>
                      <a:pt x="61201" y="2456713"/>
                    </a:lnTo>
                    <a:lnTo>
                      <a:pt x="102120" y="2477351"/>
                    </a:lnTo>
                    <a:lnTo>
                      <a:pt x="149123" y="2484729"/>
                    </a:lnTo>
                    <a:lnTo>
                      <a:pt x="1342136" y="2484729"/>
                    </a:lnTo>
                    <a:lnTo>
                      <a:pt x="1342136" y="2584221"/>
                    </a:lnTo>
                    <a:lnTo>
                      <a:pt x="1118450" y="2584221"/>
                    </a:lnTo>
                    <a:lnTo>
                      <a:pt x="1099146" y="2588145"/>
                    </a:lnTo>
                    <a:lnTo>
                      <a:pt x="1083335" y="2598826"/>
                    </a:lnTo>
                    <a:lnTo>
                      <a:pt x="1072654" y="2614650"/>
                    </a:lnTo>
                    <a:lnTo>
                      <a:pt x="1068743" y="2633954"/>
                    </a:lnTo>
                    <a:lnTo>
                      <a:pt x="1072654" y="2653271"/>
                    </a:lnTo>
                    <a:lnTo>
                      <a:pt x="1083335" y="2669095"/>
                    </a:lnTo>
                    <a:lnTo>
                      <a:pt x="1099146" y="2679776"/>
                    </a:lnTo>
                    <a:lnTo>
                      <a:pt x="1118450" y="2683700"/>
                    </a:lnTo>
                    <a:lnTo>
                      <a:pt x="2062911" y="2683700"/>
                    </a:lnTo>
                    <a:lnTo>
                      <a:pt x="2082215" y="2679776"/>
                    </a:lnTo>
                    <a:lnTo>
                      <a:pt x="2098014" y="2669095"/>
                    </a:lnTo>
                    <a:lnTo>
                      <a:pt x="2108695" y="2653271"/>
                    </a:lnTo>
                    <a:lnTo>
                      <a:pt x="2112619" y="2633954"/>
                    </a:lnTo>
                    <a:lnTo>
                      <a:pt x="2108695" y="2614650"/>
                    </a:lnTo>
                    <a:lnTo>
                      <a:pt x="2098014" y="2598826"/>
                    </a:lnTo>
                    <a:lnTo>
                      <a:pt x="2082215" y="2588145"/>
                    </a:lnTo>
                    <a:lnTo>
                      <a:pt x="2075141" y="2586698"/>
                    </a:lnTo>
                    <a:lnTo>
                      <a:pt x="2062911" y="2584221"/>
                    </a:lnTo>
                    <a:lnTo>
                      <a:pt x="1839226" y="2584221"/>
                    </a:lnTo>
                    <a:lnTo>
                      <a:pt x="1839226" y="2487218"/>
                    </a:lnTo>
                    <a:lnTo>
                      <a:pt x="1839226" y="2484729"/>
                    </a:lnTo>
                    <a:lnTo>
                      <a:pt x="3032226" y="2484729"/>
                    </a:lnTo>
                    <a:lnTo>
                      <a:pt x="3079229" y="2477109"/>
                    </a:lnTo>
                    <a:lnTo>
                      <a:pt x="3120148" y="2455989"/>
                    </a:lnTo>
                    <a:lnTo>
                      <a:pt x="3152483" y="2424023"/>
                    </a:lnTo>
                    <a:lnTo>
                      <a:pt x="3173717" y="2383802"/>
                    </a:lnTo>
                    <a:lnTo>
                      <a:pt x="3181350" y="2337981"/>
                    </a:lnTo>
                    <a:lnTo>
                      <a:pt x="3181350" y="2188743"/>
                    </a:lnTo>
                    <a:lnTo>
                      <a:pt x="3181350" y="594448"/>
                    </a:lnTo>
                    <a:close/>
                  </a:path>
                </a:pathLst>
              </a:custGeom>
              <a:solidFill>
                <a:srgbClr val="0045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object 10">
                <a:extLst>
                  <a:ext uri="{FF2B5EF4-FFF2-40B4-BE49-F238E27FC236}">
                    <a16:creationId xmlns:a16="http://schemas.microsoft.com/office/drawing/2014/main" id="{50F9416F-A832-B3A6-549D-44DA2D0E002D}"/>
                  </a:ext>
                </a:extLst>
              </p:cNvPr>
              <p:cNvSpPr/>
              <p:nvPr/>
            </p:nvSpPr>
            <p:spPr>
              <a:xfrm>
                <a:off x="2566622" y="1540455"/>
                <a:ext cx="1190625" cy="1190625"/>
              </a:xfrm>
              <a:custGeom>
                <a:avLst/>
                <a:gdLst/>
                <a:ahLst/>
                <a:cxnLst/>
                <a:rect l="l" t="t" r="r" b="b"/>
                <a:pathLst>
                  <a:path w="1190625" h="1190625">
                    <a:moveTo>
                      <a:pt x="595312" y="1190624"/>
                    </a:moveTo>
                    <a:lnTo>
                      <a:pt x="546487" y="1188651"/>
                    </a:lnTo>
                    <a:lnTo>
                      <a:pt x="498749" y="1182833"/>
                    </a:lnTo>
                    <a:lnTo>
                      <a:pt x="452251" y="1173323"/>
                    </a:lnTo>
                    <a:lnTo>
                      <a:pt x="407147" y="1160275"/>
                    </a:lnTo>
                    <a:lnTo>
                      <a:pt x="363589" y="1143842"/>
                    </a:lnTo>
                    <a:lnTo>
                      <a:pt x="321732" y="1124177"/>
                    </a:lnTo>
                    <a:lnTo>
                      <a:pt x="281727" y="1101433"/>
                    </a:lnTo>
                    <a:lnTo>
                      <a:pt x="243728" y="1075764"/>
                    </a:lnTo>
                    <a:lnTo>
                      <a:pt x="207889" y="1047322"/>
                    </a:lnTo>
                    <a:lnTo>
                      <a:pt x="174362" y="1016261"/>
                    </a:lnTo>
                    <a:lnTo>
                      <a:pt x="143302" y="982735"/>
                    </a:lnTo>
                    <a:lnTo>
                      <a:pt x="114860" y="946896"/>
                    </a:lnTo>
                    <a:lnTo>
                      <a:pt x="89191" y="908897"/>
                    </a:lnTo>
                    <a:lnTo>
                      <a:pt x="66447" y="868892"/>
                    </a:lnTo>
                    <a:lnTo>
                      <a:pt x="46782" y="827034"/>
                    </a:lnTo>
                    <a:lnTo>
                      <a:pt x="30349" y="783477"/>
                    </a:lnTo>
                    <a:lnTo>
                      <a:pt x="17301" y="738372"/>
                    </a:lnTo>
                    <a:lnTo>
                      <a:pt x="7791" y="691875"/>
                    </a:lnTo>
                    <a:lnTo>
                      <a:pt x="1973" y="644137"/>
                    </a:lnTo>
                    <a:lnTo>
                      <a:pt x="0" y="595312"/>
                    </a:lnTo>
                    <a:lnTo>
                      <a:pt x="1973" y="546487"/>
                    </a:lnTo>
                    <a:lnTo>
                      <a:pt x="7791" y="498749"/>
                    </a:lnTo>
                    <a:lnTo>
                      <a:pt x="17301" y="452251"/>
                    </a:lnTo>
                    <a:lnTo>
                      <a:pt x="30349" y="407147"/>
                    </a:lnTo>
                    <a:lnTo>
                      <a:pt x="46782" y="363589"/>
                    </a:lnTo>
                    <a:lnTo>
                      <a:pt x="66447" y="321732"/>
                    </a:lnTo>
                    <a:lnTo>
                      <a:pt x="89191" y="281727"/>
                    </a:lnTo>
                    <a:lnTo>
                      <a:pt x="114860" y="243728"/>
                    </a:lnTo>
                    <a:lnTo>
                      <a:pt x="143302" y="207889"/>
                    </a:lnTo>
                    <a:lnTo>
                      <a:pt x="174362" y="174362"/>
                    </a:lnTo>
                    <a:lnTo>
                      <a:pt x="207889" y="143302"/>
                    </a:lnTo>
                    <a:lnTo>
                      <a:pt x="243728" y="114860"/>
                    </a:lnTo>
                    <a:lnTo>
                      <a:pt x="281727" y="89191"/>
                    </a:lnTo>
                    <a:lnTo>
                      <a:pt x="321732" y="66447"/>
                    </a:lnTo>
                    <a:lnTo>
                      <a:pt x="363589" y="46782"/>
                    </a:lnTo>
                    <a:lnTo>
                      <a:pt x="407147" y="30349"/>
                    </a:lnTo>
                    <a:lnTo>
                      <a:pt x="452251" y="17301"/>
                    </a:lnTo>
                    <a:lnTo>
                      <a:pt x="498749" y="7791"/>
                    </a:lnTo>
                    <a:lnTo>
                      <a:pt x="546487" y="1973"/>
                    </a:lnTo>
                    <a:lnTo>
                      <a:pt x="595312" y="0"/>
                    </a:lnTo>
                    <a:lnTo>
                      <a:pt x="644137" y="1973"/>
                    </a:lnTo>
                    <a:lnTo>
                      <a:pt x="691875" y="7791"/>
                    </a:lnTo>
                    <a:lnTo>
                      <a:pt x="738372" y="17301"/>
                    </a:lnTo>
                    <a:lnTo>
                      <a:pt x="783477" y="30349"/>
                    </a:lnTo>
                    <a:lnTo>
                      <a:pt x="827034" y="46782"/>
                    </a:lnTo>
                    <a:lnTo>
                      <a:pt x="868892" y="66447"/>
                    </a:lnTo>
                    <a:lnTo>
                      <a:pt x="908897" y="89191"/>
                    </a:lnTo>
                    <a:lnTo>
                      <a:pt x="946896" y="114860"/>
                    </a:lnTo>
                    <a:lnTo>
                      <a:pt x="982735" y="143302"/>
                    </a:lnTo>
                    <a:lnTo>
                      <a:pt x="1016261" y="174362"/>
                    </a:lnTo>
                    <a:lnTo>
                      <a:pt x="1047322" y="207889"/>
                    </a:lnTo>
                    <a:lnTo>
                      <a:pt x="1075764" y="243728"/>
                    </a:lnTo>
                    <a:lnTo>
                      <a:pt x="1101433" y="281727"/>
                    </a:lnTo>
                    <a:lnTo>
                      <a:pt x="1124177" y="321732"/>
                    </a:lnTo>
                    <a:lnTo>
                      <a:pt x="1143842" y="363589"/>
                    </a:lnTo>
                    <a:lnTo>
                      <a:pt x="1160275" y="407147"/>
                    </a:lnTo>
                    <a:lnTo>
                      <a:pt x="1173323" y="452251"/>
                    </a:lnTo>
                    <a:lnTo>
                      <a:pt x="1182833" y="498749"/>
                    </a:lnTo>
                    <a:lnTo>
                      <a:pt x="1188651" y="546487"/>
                    </a:lnTo>
                    <a:lnTo>
                      <a:pt x="1190624" y="595312"/>
                    </a:lnTo>
                    <a:lnTo>
                      <a:pt x="1188651" y="644137"/>
                    </a:lnTo>
                    <a:lnTo>
                      <a:pt x="1182833" y="691875"/>
                    </a:lnTo>
                    <a:lnTo>
                      <a:pt x="1173323" y="738372"/>
                    </a:lnTo>
                    <a:lnTo>
                      <a:pt x="1160275" y="783477"/>
                    </a:lnTo>
                    <a:lnTo>
                      <a:pt x="1143842" y="827034"/>
                    </a:lnTo>
                    <a:lnTo>
                      <a:pt x="1124177" y="868892"/>
                    </a:lnTo>
                    <a:lnTo>
                      <a:pt x="1101433" y="908897"/>
                    </a:lnTo>
                    <a:lnTo>
                      <a:pt x="1075764" y="946896"/>
                    </a:lnTo>
                    <a:lnTo>
                      <a:pt x="1047322" y="982735"/>
                    </a:lnTo>
                    <a:lnTo>
                      <a:pt x="1016261" y="1016261"/>
                    </a:lnTo>
                    <a:lnTo>
                      <a:pt x="982735" y="1047322"/>
                    </a:lnTo>
                    <a:lnTo>
                      <a:pt x="946896" y="1075764"/>
                    </a:lnTo>
                    <a:lnTo>
                      <a:pt x="908897" y="1101433"/>
                    </a:lnTo>
                    <a:lnTo>
                      <a:pt x="868892" y="1124177"/>
                    </a:lnTo>
                    <a:lnTo>
                      <a:pt x="827034" y="1143842"/>
                    </a:lnTo>
                    <a:lnTo>
                      <a:pt x="783477" y="1160275"/>
                    </a:lnTo>
                    <a:lnTo>
                      <a:pt x="738372" y="1173323"/>
                    </a:lnTo>
                    <a:lnTo>
                      <a:pt x="691875" y="1182833"/>
                    </a:lnTo>
                    <a:lnTo>
                      <a:pt x="644137" y="1188651"/>
                    </a:lnTo>
                    <a:lnTo>
                      <a:pt x="595312" y="119062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object 11">
                <a:extLst>
                  <a:ext uri="{FF2B5EF4-FFF2-40B4-BE49-F238E27FC236}">
                    <a16:creationId xmlns:a16="http://schemas.microsoft.com/office/drawing/2014/main" id="{9BAAF2AE-4877-9DBF-B078-EC0EC2C1D74F}"/>
                  </a:ext>
                </a:extLst>
              </p:cNvPr>
              <p:cNvSpPr/>
              <p:nvPr/>
            </p:nvSpPr>
            <p:spPr>
              <a:xfrm>
                <a:off x="2697207" y="1431394"/>
                <a:ext cx="1064895" cy="1163955"/>
              </a:xfrm>
              <a:custGeom>
                <a:avLst/>
                <a:gdLst/>
                <a:ahLst/>
                <a:cxnLst/>
                <a:rect l="l" t="t" r="r" b="b"/>
                <a:pathLst>
                  <a:path w="1064895" h="1163955">
                    <a:moveTo>
                      <a:pt x="539080" y="856286"/>
                    </a:moveTo>
                    <a:lnTo>
                      <a:pt x="330387" y="884254"/>
                    </a:lnTo>
                    <a:lnTo>
                      <a:pt x="544034" y="580644"/>
                    </a:lnTo>
                    <a:lnTo>
                      <a:pt x="602648" y="498699"/>
                    </a:lnTo>
                    <a:lnTo>
                      <a:pt x="632278" y="457977"/>
                    </a:lnTo>
                    <a:lnTo>
                      <a:pt x="662196" y="417455"/>
                    </a:lnTo>
                    <a:lnTo>
                      <a:pt x="692458" y="377161"/>
                    </a:lnTo>
                    <a:lnTo>
                      <a:pt x="723118" y="337120"/>
                    </a:lnTo>
                    <a:lnTo>
                      <a:pt x="754232" y="297359"/>
                    </a:lnTo>
                    <a:lnTo>
                      <a:pt x="785855" y="257902"/>
                    </a:lnTo>
                    <a:lnTo>
                      <a:pt x="818042" y="218775"/>
                    </a:lnTo>
                    <a:lnTo>
                      <a:pt x="853207" y="178038"/>
                    </a:lnTo>
                    <a:lnTo>
                      <a:pt x="889729" y="138911"/>
                    </a:lnTo>
                    <a:lnTo>
                      <a:pt x="927881" y="101650"/>
                    </a:lnTo>
                    <a:lnTo>
                      <a:pt x="967935" y="66508"/>
                    </a:lnTo>
                    <a:lnTo>
                      <a:pt x="1010164" y="33741"/>
                    </a:lnTo>
                    <a:lnTo>
                      <a:pt x="1054839" y="3604"/>
                    </a:lnTo>
                    <a:lnTo>
                      <a:pt x="1060728" y="1170"/>
                    </a:lnTo>
                    <a:lnTo>
                      <a:pt x="1063636" y="8"/>
                    </a:lnTo>
                    <a:lnTo>
                      <a:pt x="1064347" y="4848"/>
                    </a:lnTo>
                    <a:lnTo>
                      <a:pt x="947457" y="176065"/>
                    </a:lnTo>
                    <a:lnTo>
                      <a:pt x="889856" y="262028"/>
                    </a:lnTo>
                    <a:lnTo>
                      <a:pt x="861369" y="305174"/>
                    </a:lnTo>
                    <a:lnTo>
                      <a:pt x="833130" y="348459"/>
                    </a:lnTo>
                    <a:lnTo>
                      <a:pt x="805166" y="391904"/>
                    </a:lnTo>
                    <a:lnTo>
                      <a:pt x="777509" y="435530"/>
                    </a:lnTo>
                    <a:lnTo>
                      <a:pt x="750187" y="479360"/>
                    </a:lnTo>
                    <a:lnTo>
                      <a:pt x="723228" y="523415"/>
                    </a:lnTo>
                    <a:lnTo>
                      <a:pt x="696663" y="567716"/>
                    </a:lnTo>
                    <a:lnTo>
                      <a:pt x="670520" y="612285"/>
                    </a:lnTo>
                    <a:lnTo>
                      <a:pt x="644828" y="657144"/>
                    </a:lnTo>
                    <a:lnTo>
                      <a:pt x="619617" y="702314"/>
                    </a:lnTo>
                    <a:lnTo>
                      <a:pt x="594915" y="747818"/>
                    </a:lnTo>
                    <a:lnTo>
                      <a:pt x="570752" y="793675"/>
                    </a:lnTo>
                    <a:lnTo>
                      <a:pt x="547157" y="839909"/>
                    </a:lnTo>
                    <a:lnTo>
                      <a:pt x="539080" y="856286"/>
                    </a:lnTo>
                    <a:close/>
                  </a:path>
                  <a:path w="1064895" h="1163955">
                    <a:moveTo>
                      <a:pt x="339453" y="1163786"/>
                    </a:moveTo>
                    <a:lnTo>
                      <a:pt x="329806" y="1154374"/>
                    </a:lnTo>
                    <a:lnTo>
                      <a:pt x="320040" y="1145033"/>
                    </a:lnTo>
                    <a:lnTo>
                      <a:pt x="310571" y="1135459"/>
                    </a:lnTo>
                    <a:lnTo>
                      <a:pt x="301804" y="1125333"/>
                    </a:lnTo>
                    <a:lnTo>
                      <a:pt x="236857" y="1042596"/>
                    </a:lnTo>
                    <a:lnTo>
                      <a:pt x="107680" y="876561"/>
                    </a:lnTo>
                    <a:lnTo>
                      <a:pt x="82239" y="844800"/>
                    </a:lnTo>
                    <a:lnTo>
                      <a:pt x="25877" y="776489"/>
                    </a:lnTo>
                    <a:lnTo>
                      <a:pt x="651" y="744563"/>
                    </a:lnTo>
                    <a:lnTo>
                      <a:pt x="0" y="739699"/>
                    </a:lnTo>
                    <a:lnTo>
                      <a:pt x="30061" y="702120"/>
                    </a:lnTo>
                    <a:lnTo>
                      <a:pt x="66105" y="677286"/>
                    </a:lnTo>
                    <a:lnTo>
                      <a:pt x="106686" y="662197"/>
                    </a:lnTo>
                    <a:lnTo>
                      <a:pt x="150358" y="653854"/>
                    </a:lnTo>
                    <a:lnTo>
                      <a:pt x="195676" y="649258"/>
                    </a:lnTo>
                    <a:lnTo>
                      <a:pt x="201942" y="648749"/>
                    </a:lnTo>
                    <a:lnTo>
                      <a:pt x="211966" y="657908"/>
                    </a:lnTo>
                    <a:lnTo>
                      <a:pt x="215409" y="664932"/>
                    </a:lnTo>
                    <a:lnTo>
                      <a:pt x="236067" y="705258"/>
                    </a:lnTo>
                    <a:lnTo>
                      <a:pt x="258796" y="747396"/>
                    </a:lnTo>
                    <a:lnTo>
                      <a:pt x="282154" y="790169"/>
                    </a:lnTo>
                    <a:lnTo>
                      <a:pt x="304701" y="832397"/>
                    </a:lnTo>
                    <a:lnTo>
                      <a:pt x="324997" y="872902"/>
                    </a:lnTo>
                    <a:lnTo>
                      <a:pt x="330387" y="884254"/>
                    </a:lnTo>
                    <a:lnTo>
                      <a:pt x="539080" y="856286"/>
                    </a:lnTo>
                    <a:lnTo>
                      <a:pt x="501583" y="932191"/>
                    </a:lnTo>
                    <a:lnTo>
                      <a:pt x="478393" y="977545"/>
                    </a:lnTo>
                    <a:lnTo>
                      <a:pt x="454786" y="1022699"/>
                    </a:lnTo>
                    <a:lnTo>
                      <a:pt x="407109" y="1112785"/>
                    </a:lnTo>
                    <a:lnTo>
                      <a:pt x="383442" y="1157891"/>
                    </a:lnTo>
                    <a:lnTo>
                      <a:pt x="339453" y="1163786"/>
                    </a:lnTo>
                    <a:close/>
                  </a:path>
                </a:pathLst>
              </a:custGeom>
              <a:solidFill>
                <a:srgbClr val="50AB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9" name="object 20">
              <a:extLst>
                <a:ext uri="{FF2B5EF4-FFF2-40B4-BE49-F238E27FC236}">
                  <a16:creationId xmlns:a16="http://schemas.microsoft.com/office/drawing/2014/main" id="{3552F3C0-0950-4B0A-11CD-0306EBE03A0C}"/>
                </a:ext>
              </a:extLst>
            </p:cNvPr>
            <p:cNvSpPr txBox="1"/>
            <p:nvPr/>
          </p:nvSpPr>
          <p:spPr>
            <a:xfrm>
              <a:off x="735807" y="4420905"/>
              <a:ext cx="4797189" cy="369332"/>
            </a:xfrm>
            <a:prstGeom prst="rect">
              <a:avLst/>
            </a:prstGeom>
          </p:spPr>
          <p:txBody>
            <a:bodyPr vert="horz" wrap="square" lIns="0" tIns="15240" rIns="0" bIns="0" rtlCol="0">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2300" b="0" i="0" u="none" strike="noStrike" kern="1200" cap="none" spc="-60" normalizeH="0" baseline="0" noProof="0" dirty="0">
                  <a:ln>
                    <a:noFill/>
                  </a:ln>
                  <a:solidFill>
                    <a:srgbClr val="00B050"/>
                  </a:solidFill>
                  <a:effectLst/>
                  <a:uLnTx/>
                  <a:uFillTx/>
                  <a:latin typeface="Lucida Sans"/>
                  <a:ea typeface="+mn-ea"/>
                  <a:cs typeface="Lucida Sans"/>
                </a:rPr>
                <a:t>A</a:t>
              </a:r>
              <a:r>
                <a:rPr kumimoji="0" sz="2300" b="0" i="0" u="none" strike="noStrike" kern="1200" cap="none" spc="-105" normalizeH="0" baseline="0" noProof="0" dirty="0">
                  <a:ln>
                    <a:noFill/>
                  </a:ln>
                  <a:solidFill>
                    <a:srgbClr val="00B050"/>
                  </a:solidFill>
                  <a:effectLst/>
                  <a:uLnTx/>
                  <a:uFillTx/>
                  <a:latin typeface="Lucida Sans"/>
                  <a:ea typeface="+mn-ea"/>
                  <a:cs typeface="Lucida Sans"/>
                </a:rPr>
                <a:t> </a:t>
              </a:r>
              <a:r>
                <a:rPr kumimoji="0" sz="2300" b="0" i="0" u="none" strike="noStrike" kern="1200" cap="none" spc="-10" normalizeH="0" baseline="0" noProof="0" dirty="0">
                  <a:ln>
                    <a:noFill/>
                  </a:ln>
                  <a:solidFill>
                    <a:srgbClr val="00B050"/>
                  </a:solidFill>
                  <a:effectLst/>
                  <a:uLnTx/>
                  <a:uFillTx/>
                  <a:latin typeface="Lucida Sans"/>
                  <a:ea typeface="+mn-ea"/>
                  <a:cs typeface="Lucida Sans"/>
                </a:rPr>
                <a:t>permitting</a:t>
              </a:r>
              <a:r>
                <a:rPr kumimoji="0" sz="2300" b="0" i="0" u="none" strike="noStrike" kern="1200" cap="none" spc="-105" normalizeH="0" baseline="0" noProof="0" dirty="0">
                  <a:ln>
                    <a:noFill/>
                  </a:ln>
                  <a:solidFill>
                    <a:srgbClr val="00B050"/>
                  </a:solidFill>
                  <a:effectLst/>
                  <a:uLnTx/>
                  <a:uFillTx/>
                  <a:latin typeface="Lucida Sans"/>
                  <a:ea typeface="+mn-ea"/>
                  <a:cs typeface="Lucida Sans"/>
                </a:rPr>
                <a:t> </a:t>
              </a:r>
              <a:r>
                <a:rPr kumimoji="0" sz="2300" b="0" i="0" u="none" strike="noStrike" kern="1200" cap="none" spc="0" normalizeH="0" baseline="0" noProof="0" dirty="0">
                  <a:ln>
                    <a:noFill/>
                  </a:ln>
                  <a:solidFill>
                    <a:srgbClr val="00B050"/>
                  </a:solidFill>
                  <a:effectLst/>
                  <a:uLnTx/>
                  <a:uFillTx/>
                  <a:latin typeface="Lucida Sans"/>
                  <a:ea typeface="+mn-ea"/>
                  <a:cs typeface="Lucida Sans"/>
                </a:rPr>
                <a:t>and</a:t>
              </a:r>
              <a:r>
                <a:rPr kumimoji="0" sz="2300" b="0" i="0" u="none" strike="noStrike" kern="1200" cap="none" spc="-100" normalizeH="0" baseline="0" noProof="0" dirty="0">
                  <a:ln>
                    <a:noFill/>
                  </a:ln>
                  <a:solidFill>
                    <a:srgbClr val="00B050"/>
                  </a:solidFill>
                  <a:effectLst/>
                  <a:uLnTx/>
                  <a:uFillTx/>
                  <a:latin typeface="Lucida Sans"/>
                  <a:ea typeface="+mn-ea"/>
                  <a:cs typeface="Lucida Sans"/>
                </a:rPr>
                <a:t> </a:t>
              </a:r>
              <a:r>
                <a:rPr kumimoji="0" sz="2300" b="0" i="0" u="none" strike="noStrike" kern="1200" cap="none" spc="0" normalizeH="0" baseline="0" noProof="0" dirty="0">
                  <a:ln>
                    <a:noFill/>
                  </a:ln>
                  <a:solidFill>
                    <a:srgbClr val="00B050"/>
                  </a:solidFill>
                  <a:effectLst/>
                  <a:uLnTx/>
                  <a:uFillTx/>
                  <a:latin typeface="Lucida Sans"/>
                  <a:ea typeface="+mn-ea"/>
                  <a:cs typeface="Lucida Sans"/>
                </a:rPr>
                <a:t>compliance</a:t>
              </a:r>
              <a:r>
                <a:rPr kumimoji="0" sz="2300" b="0" i="0" u="none" strike="noStrike" kern="1200" cap="none" spc="-105" normalizeH="0" baseline="0" noProof="0" dirty="0">
                  <a:ln>
                    <a:noFill/>
                  </a:ln>
                  <a:solidFill>
                    <a:srgbClr val="00B050"/>
                  </a:solidFill>
                  <a:effectLst/>
                  <a:uLnTx/>
                  <a:uFillTx/>
                  <a:latin typeface="Lucida Sans"/>
                  <a:ea typeface="+mn-ea"/>
                  <a:cs typeface="Lucida Sans"/>
                </a:rPr>
                <a:t> </a:t>
              </a:r>
              <a:r>
                <a:rPr kumimoji="0" sz="2300" b="0" i="0" u="none" strike="noStrike" kern="1200" cap="none" spc="-20" normalizeH="0" baseline="0" noProof="0" dirty="0">
                  <a:ln>
                    <a:noFill/>
                  </a:ln>
                  <a:solidFill>
                    <a:srgbClr val="00B050"/>
                  </a:solidFill>
                  <a:effectLst/>
                  <a:uLnTx/>
                  <a:uFillTx/>
                  <a:latin typeface="Lucida Sans"/>
                  <a:ea typeface="+mn-ea"/>
                  <a:cs typeface="Lucida Sans"/>
                </a:rPr>
                <a:t>tool</a:t>
              </a:r>
              <a:endParaRPr kumimoji="0" sz="2300" b="0" i="0" u="none" strike="noStrike" kern="1200" cap="none" spc="0" normalizeH="0" baseline="0" noProof="0" dirty="0">
                <a:ln>
                  <a:noFill/>
                </a:ln>
                <a:solidFill>
                  <a:srgbClr val="00B050"/>
                </a:solidFill>
                <a:effectLst/>
                <a:uLnTx/>
                <a:uFillTx/>
                <a:latin typeface="Lucida Sans"/>
                <a:ea typeface="+mn-ea"/>
                <a:cs typeface="Lucida Sans"/>
              </a:endParaRPr>
            </a:p>
          </p:txBody>
        </p:sp>
      </p:grpSp>
    </p:spTree>
    <p:extLst>
      <p:ext uri="{BB962C8B-B14F-4D97-AF65-F5344CB8AC3E}">
        <p14:creationId xmlns:p14="http://schemas.microsoft.com/office/powerpoint/2010/main" val="32650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noAutofit/>
          </a:bodyPr>
          <a:lstStyle/>
          <a:p>
            <a:r>
              <a:rPr lang="en-US" sz="4800" dirty="0"/>
              <a:t>Previous Permit Wizard </a:t>
            </a:r>
          </a:p>
        </p:txBody>
      </p:sp>
      <p:sp>
        <p:nvSpPr>
          <p:cNvPr id="7" name="TextBox 6">
            <a:extLst>
              <a:ext uri="{FF2B5EF4-FFF2-40B4-BE49-F238E27FC236}">
                <a16:creationId xmlns:a16="http://schemas.microsoft.com/office/drawing/2014/main" id="{EFE2DB8B-E269-267C-4900-27AE4A6C117A}"/>
              </a:ext>
            </a:extLst>
          </p:cNvPr>
          <p:cNvSpPr txBox="1"/>
          <p:nvPr/>
        </p:nvSpPr>
        <p:spPr>
          <a:xfrm>
            <a:off x="762000" y="2068286"/>
            <a:ext cx="10591800" cy="1569660"/>
          </a:xfrm>
          <a:prstGeom prst="rect">
            <a:avLst/>
          </a:prstGeom>
          <a:noFill/>
        </p:spPr>
        <p:txBody>
          <a:bodyPr wrap="square" numCol="2"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Deployed in 2015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Difficult to Update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pitchFamily="34" charset="0"/>
                <a:cs typeface="Calibri" panose="020F0502020204030204" pitchFamily="34" charset="0"/>
              </a:rPr>
              <a:t>Created by External Contractor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0000"/>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Limited documentations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Provides a Deep Dive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Can be Lengthy to Complete</a:t>
            </a:r>
          </a:p>
        </p:txBody>
      </p:sp>
      <p:pic>
        <p:nvPicPr>
          <p:cNvPr id="9" name="Picture 8">
            <a:extLst>
              <a:ext uri="{FF2B5EF4-FFF2-40B4-BE49-F238E27FC236}">
                <a16:creationId xmlns:a16="http://schemas.microsoft.com/office/drawing/2014/main" id="{3832DBF4-3986-1C2F-6AF1-AA8D94F49165}"/>
              </a:ext>
            </a:extLst>
          </p:cNvPr>
          <p:cNvPicPr>
            <a:picLocks noChangeAspect="1"/>
          </p:cNvPicPr>
          <p:nvPr/>
        </p:nvPicPr>
        <p:blipFill>
          <a:blip r:embed="rId3"/>
          <a:stretch>
            <a:fillRect/>
          </a:stretch>
        </p:blipFill>
        <p:spPr>
          <a:xfrm>
            <a:off x="548640" y="3387137"/>
            <a:ext cx="10591800" cy="2874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517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6AD"/>
        </a:solidFill>
        <a:effectLst/>
      </p:bgPr>
    </p:bg>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a:xfrm>
            <a:off x="6315073" y="0"/>
            <a:ext cx="5876927" cy="6858000"/>
          </a:xfrm>
        </p:spPr>
        <p:txBody>
          <a:bodyPr/>
          <a:lstStyle/>
          <a:p>
            <a:pPr marR="0" lvl="0" algn="l" defTabSz="4572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Permit Wizard Update Needed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OCAPP Provides Technical Expertise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Regulatory Divisions Review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Will Resemble Other Ohio EPA Apps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Shorten User Experience to &lt;5 minutes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Provide Links to Guidance, Videos, FAQs, Web Pages, and Permit Applications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endParaRPr lang="en-US" dirty="0"/>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a:xfrm rot="16200000">
            <a:off x="-126249" y="3499821"/>
            <a:ext cx="1219200" cy="225818"/>
          </a:xfrm>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a:xfrm rot="16200000">
            <a:off x="5162679" y="3419849"/>
            <a:ext cx="1195136" cy="233361"/>
          </a:xfrm>
        </p:spPr>
        <p:txBody>
          <a:bodyPr>
            <a:normAutofit fontScale="32500" lnSpcReduction="20000"/>
          </a:bodyPr>
          <a:lstStyle/>
          <a:p>
            <a:r>
              <a:rPr lang="en-US" dirty="0"/>
              <a:t>v</a:t>
            </a:r>
          </a:p>
        </p:txBody>
      </p:sp>
      <p:sp>
        <p:nvSpPr>
          <p:cNvPr id="7" name="Subtitle 43">
            <a:extLst>
              <a:ext uri="{FF2B5EF4-FFF2-40B4-BE49-F238E27FC236}">
                <a16:creationId xmlns:a16="http://schemas.microsoft.com/office/drawing/2014/main" id="{33E734CD-6545-93A4-D18C-78E7A29BCD06}"/>
              </a:ext>
            </a:extLst>
          </p:cNvPr>
          <p:cNvSpPr>
            <a:spLocks noGrp="1"/>
          </p:cNvSpPr>
          <p:nvPr>
            <p:ph type="subTitle" idx="1"/>
          </p:nvPr>
        </p:nvSpPr>
        <p:spPr>
          <a:xfrm>
            <a:off x="482954" y="2892943"/>
            <a:ext cx="5277293" cy="1371602"/>
          </a:xfrm>
        </p:spPr>
        <p:txBody>
          <a:bodyPr>
            <a:normAutofit/>
          </a:bodyPr>
          <a:lstStyle/>
          <a:p>
            <a:pPr algn="ctr"/>
            <a:r>
              <a:rPr lang="en-US" sz="4400" dirty="0">
                <a:latin typeface="Leelawadee UI" panose="020B0502040204020203" pitchFamily="34" charset="-34"/>
                <a:cs typeface="Leelawadee UI" panose="020B0502040204020203" pitchFamily="34" charset="-34"/>
              </a:rPr>
              <a:t>2022 Strategic Plan</a:t>
            </a:r>
          </a:p>
          <a:p>
            <a:pPr algn="ctr"/>
            <a:r>
              <a:rPr lang="en-US" sz="3200" dirty="0">
                <a:latin typeface="Leelawadee UI" panose="020B0502040204020203" pitchFamily="34" charset="-34"/>
                <a:cs typeface="Leelawadee UI" panose="020B0502040204020203" pitchFamily="34" charset="-34"/>
              </a:rPr>
              <a:t>DEFA and ITS Co-Sponsor</a:t>
            </a:r>
          </a:p>
        </p:txBody>
      </p:sp>
    </p:spTree>
    <p:extLst>
      <p:ext uri="{BB962C8B-B14F-4D97-AF65-F5344CB8AC3E}">
        <p14:creationId xmlns:p14="http://schemas.microsoft.com/office/powerpoint/2010/main" val="320948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A749C0F-01F3-23F3-0DB3-1C9AA3CEDB6E}"/>
              </a:ext>
            </a:extLst>
          </p:cNvPr>
          <p:cNvSpPr/>
          <p:nvPr/>
        </p:nvSpPr>
        <p:spPr>
          <a:xfrm>
            <a:off x="6378872" y="114300"/>
            <a:ext cx="5791200" cy="2701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B44166CB-E524-DB57-A997-BCA8CEBDFFF8}"/>
              </a:ext>
            </a:extLst>
          </p:cNvPr>
          <p:cNvSpPr/>
          <p:nvPr/>
        </p:nvSpPr>
        <p:spPr>
          <a:xfrm>
            <a:off x="6400800" y="4156951"/>
            <a:ext cx="5791200" cy="2701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216892" y="756938"/>
            <a:ext cx="6298209" cy="707886"/>
          </a:xfrm>
        </p:spPr>
        <p:txBody>
          <a:bodyPr/>
          <a:lstStyle/>
          <a:p>
            <a:r>
              <a:rPr lang="en-US" dirty="0"/>
              <a:t>Application Design Goals</a:t>
            </a:r>
          </a:p>
        </p:txBody>
      </p:sp>
      <p:sp>
        <p:nvSpPr>
          <p:cNvPr id="15" name="Text Placeholder 14">
            <a:extLst>
              <a:ext uri="{FF2B5EF4-FFF2-40B4-BE49-F238E27FC236}">
                <a16:creationId xmlns:a16="http://schemas.microsoft.com/office/drawing/2014/main" id="{EA2A10A5-A60D-7D52-0CC5-1DB231B64312}"/>
              </a:ext>
            </a:extLst>
          </p:cNvPr>
          <p:cNvSpPr>
            <a:spLocks noGrp="1"/>
          </p:cNvSpPr>
          <p:nvPr>
            <p:ph type="body" sz="quarter" idx="16"/>
          </p:nvPr>
        </p:nvSpPr>
        <p:spPr>
          <a:xfrm>
            <a:off x="216892" y="1882994"/>
            <a:ext cx="5879108" cy="4218068"/>
          </a:xfrm>
        </p:spPr>
        <p:txBody>
          <a:bodyPr/>
          <a:lstStyle/>
          <a:p>
            <a:pPr marL="342900" indent="-342900">
              <a:buFont typeface="Arial" panose="020B0604020202020204" pitchFamily="34" charset="0"/>
              <a:buChar char="•"/>
            </a:pPr>
            <a:r>
              <a:rPr lang="en-US" sz="2800" b="0" dirty="0">
                <a:solidFill>
                  <a:schemeClr val="tx1"/>
                </a:solidFill>
              </a:rPr>
              <a:t>Phone Interview Design</a:t>
            </a:r>
          </a:p>
          <a:p>
            <a:pPr marL="342900" indent="-342900">
              <a:buFont typeface="Arial" panose="020B0604020202020204" pitchFamily="34" charset="0"/>
              <a:buChar char="•"/>
            </a:pPr>
            <a:r>
              <a:rPr lang="en-US" sz="2800" b="0" dirty="0">
                <a:solidFill>
                  <a:schemeClr val="tx1"/>
                </a:solidFill>
              </a:rPr>
              <a:t>Identify Common Inquiries and Industries</a:t>
            </a:r>
          </a:p>
          <a:p>
            <a:pPr marL="342900" indent="-342900">
              <a:buFont typeface="Arial" panose="020B0604020202020204" pitchFamily="34" charset="0"/>
              <a:buChar char="•"/>
            </a:pPr>
            <a:r>
              <a:rPr lang="en-US" sz="2800" b="0" dirty="0">
                <a:solidFill>
                  <a:schemeClr val="tx1"/>
                </a:solidFill>
              </a:rPr>
              <a:t>Answer Most Inquiries Rapidly (80/20 Rule)</a:t>
            </a:r>
          </a:p>
          <a:p>
            <a:pPr marL="342900" indent="-342900">
              <a:buFont typeface="Arial" panose="020B0604020202020204" pitchFamily="34" charset="0"/>
              <a:buChar char="•"/>
            </a:pPr>
            <a:r>
              <a:rPr lang="en-US" sz="2800" b="0" dirty="0">
                <a:solidFill>
                  <a:schemeClr val="tx1"/>
                </a:solidFill>
              </a:rPr>
              <a:t>Simplify Math and Technical Jargon</a:t>
            </a:r>
          </a:p>
          <a:p>
            <a:pPr marL="342900" indent="-342900">
              <a:buFont typeface="Arial" panose="020B0604020202020204" pitchFamily="34" charset="0"/>
              <a:buChar char="•"/>
            </a:pPr>
            <a:r>
              <a:rPr lang="en-US" sz="2800" b="0" dirty="0">
                <a:solidFill>
                  <a:schemeClr val="tx1"/>
                </a:solidFill>
              </a:rPr>
              <a:t>Err on the Side of Caution</a:t>
            </a:r>
          </a:p>
          <a:p>
            <a:pPr marL="342900" indent="-342900">
              <a:buFont typeface="Arial" panose="020B0604020202020204" pitchFamily="34" charset="0"/>
              <a:buChar char="•"/>
            </a:pPr>
            <a:endParaRPr lang="en-US" dirty="0">
              <a:solidFill>
                <a:schemeClr val="tx1"/>
              </a:solidFill>
            </a:endParaRPr>
          </a:p>
        </p:txBody>
      </p:sp>
      <p:pic>
        <p:nvPicPr>
          <p:cNvPr id="2050" name="Picture 2" descr="Free Person Holding Silver Iphone 6 Stock Photo">
            <a:extLst>
              <a:ext uri="{FF2B5EF4-FFF2-40B4-BE49-F238E27FC236}">
                <a16:creationId xmlns:a16="http://schemas.microsoft.com/office/drawing/2014/main" id="{7F8534AE-BCD7-9A41-36CE-736DD62C3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 t="6959" b="15625"/>
          <a:stretch/>
        </p:blipFill>
        <p:spPr bwMode="auto">
          <a:xfrm>
            <a:off x="6515101" y="171450"/>
            <a:ext cx="5562598" cy="6629400"/>
          </a:xfrm>
          <a:prstGeom prst="snip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2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B9712-A3FB-4A87-74A8-72D4F3AD53B9}"/>
              </a:ext>
            </a:extLst>
          </p:cNvPr>
          <p:cNvSpPr/>
          <p:nvPr/>
        </p:nvSpPr>
        <p:spPr>
          <a:xfrm>
            <a:off x="8647979" y="404763"/>
            <a:ext cx="3248734" cy="44491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Dry Cleaning Visio Flow</a:t>
            </a:r>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529589" y="706713"/>
            <a:ext cx="5089557" cy="707886"/>
          </a:xfrm>
        </p:spPr>
        <p:txBody>
          <a:bodyPr/>
          <a:lstStyle/>
          <a:p>
            <a:r>
              <a:rPr lang="en-US" dirty="0"/>
              <a:t>App Development</a:t>
            </a:r>
          </a:p>
        </p:txBody>
      </p:sp>
      <p:sp>
        <p:nvSpPr>
          <p:cNvPr id="15" name="Text Placeholder 14">
            <a:extLst>
              <a:ext uri="{FF2B5EF4-FFF2-40B4-BE49-F238E27FC236}">
                <a16:creationId xmlns:a16="http://schemas.microsoft.com/office/drawing/2014/main" id="{EA2A10A5-A60D-7D52-0CC5-1DB231B64312}"/>
              </a:ext>
            </a:extLst>
          </p:cNvPr>
          <p:cNvSpPr>
            <a:spLocks noGrp="1"/>
          </p:cNvSpPr>
          <p:nvPr>
            <p:ph type="body" sz="quarter" idx="16"/>
          </p:nvPr>
        </p:nvSpPr>
        <p:spPr>
          <a:xfrm>
            <a:off x="529590" y="1612232"/>
            <a:ext cx="5089557" cy="4539055"/>
          </a:xfrm>
        </p:spPr>
        <p:txBody>
          <a:bodyPr/>
          <a:lstStyle/>
          <a:p>
            <a:pPr marL="457200" indent="-457200">
              <a:lnSpc>
                <a:spcPct val="100000"/>
              </a:lnSpc>
              <a:buFont typeface="+mj-lt"/>
              <a:buAutoNum type="arabicPeriod"/>
            </a:pPr>
            <a:r>
              <a:rPr lang="en-US" b="0" dirty="0">
                <a:solidFill>
                  <a:schemeClr val="tx1"/>
                </a:solidFill>
              </a:rPr>
              <a:t>Common Inquiries Identified</a:t>
            </a:r>
          </a:p>
          <a:p>
            <a:pPr marL="457200" indent="-457200">
              <a:lnSpc>
                <a:spcPct val="100000"/>
              </a:lnSpc>
              <a:buFont typeface="+mj-lt"/>
              <a:buAutoNum type="arabicPeriod"/>
            </a:pPr>
            <a:r>
              <a:rPr lang="en-US" b="0" dirty="0">
                <a:solidFill>
                  <a:schemeClr val="tx1"/>
                </a:solidFill>
              </a:rPr>
              <a:t>Flows Created with Visio</a:t>
            </a:r>
          </a:p>
          <a:p>
            <a:pPr marL="457200" indent="-457200">
              <a:lnSpc>
                <a:spcPct val="100000"/>
              </a:lnSpc>
              <a:buFont typeface="+mj-lt"/>
              <a:buAutoNum type="arabicPeriod"/>
            </a:pPr>
            <a:r>
              <a:rPr lang="en-US" b="0" dirty="0">
                <a:solidFill>
                  <a:schemeClr val="tx1"/>
                </a:solidFill>
              </a:rPr>
              <a:t>Flow Logic Incorporated by ITS into Application </a:t>
            </a:r>
          </a:p>
          <a:p>
            <a:pPr marL="457200" indent="-457200">
              <a:lnSpc>
                <a:spcPct val="100000"/>
              </a:lnSpc>
              <a:buFont typeface="+mj-lt"/>
              <a:buAutoNum type="arabicPeriod"/>
            </a:pPr>
            <a:r>
              <a:rPr lang="en-US" b="0" dirty="0">
                <a:solidFill>
                  <a:schemeClr val="tx1"/>
                </a:solidFill>
              </a:rPr>
              <a:t>OCAPP Updates Hub Rules </a:t>
            </a:r>
          </a:p>
          <a:p>
            <a:pPr marL="457200" indent="-457200">
              <a:lnSpc>
                <a:spcPct val="100000"/>
              </a:lnSpc>
              <a:buFont typeface="+mj-lt"/>
              <a:buAutoNum type="arabicPeriod"/>
            </a:pPr>
            <a:r>
              <a:rPr lang="en-US" b="0" dirty="0">
                <a:solidFill>
                  <a:schemeClr val="tx1"/>
                </a:solidFill>
              </a:rPr>
              <a:t>Review Existing Permit Wizard</a:t>
            </a:r>
          </a:p>
          <a:p>
            <a:pPr marL="457200" indent="-457200">
              <a:lnSpc>
                <a:spcPct val="100000"/>
              </a:lnSpc>
              <a:buFont typeface="+mj-lt"/>
              <a:buAutoNum type="arabicPeriod"/>
            </a:pPr>
            <a:r>
              <a:rPr lang="en-US" b="0" dirty="0">
                <a:solidFill>
                  <a:schemeClr val="tx1"/>
                </a:solidFill>
              </a:rPr>
              <a:t>Feedback and Testing</a:t>
            </a:r>
          </a:p>
          <a:p>
            <a:pPr marL="342900" indent="-342900">
              <a:buFont typeface="Arial" panose="020B0604020202020204" pitchFamily="34" charset="0"/>
              <a:buChar char="•"/>
            </a:pPr>
            <a:endParaRPr lang="en-US" dirty="0">
              <a:solidFill>
                <a:schemeClr val="tx1"/>
              </a:solidFill>
            </a:endParaRPr>
          </a:p>
        </p:txBody>
      </p:sp>
      <p:pic>
        <p:nvPicPr>
          <p:cNvPr id="6" name="Picture 5">
            <a:extLst>
              <a:ext uri="{FF2B5EF4-FFF2-40B4-BE49-F238E27FC236}">
                <a16:creationId xmlns:a16="http://schemas.microsoft.com/office/drawing/2014/main" id="{E7B494A1-1F01-F4CC-D9AC-FB1A3B7CC43F}"/>
              </a:ext>
            </a:extLst>
          </p:cNvPr>
          <p:cNvPicPr>
            <a:picLocks noChangeAspect="1"/>
          </p:cNvPicPr>
          <p:nvPr/>
        </p:nvPicPr>
        <p:blipFill>
          <a:blip r:embed="rId3"/>
          <a:stretch>
            <a:fillRect/>
          </a:stretch>
        </p:blipFill>
        <p:spPr>
          <a:xfrm>
            <a:off x="5619147" y="816731"/>
            <a:ext cx="6277566" cy="53348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45107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hio EPA Colors">
      <a:dk1>
        <a:srgbClr val="000000"/>
      </a:dk1>
      <a:lt1>
        <a:srgbClr val="FFFFFF"/>
      </a:lt1>
      <a:dk2>
        <a:srgbClr val="44546A"/>
      </a:dk2>
      <a:lt2>
        <a:srgbClr val="E7E6E6"/>
      </a:lt2>
      <a:accent1>
        <a:srgbClr val="0046AD"/>
      </a:accent1>
      <a:accent2>
        <a:srgbClr val="51AC42"/>
      </a:accent2>
      <a:accent3>
        <a:srgbClr val="FAA634"/>
      </a:accent3>
      <a:accent4>
        <a:srgbClr val="EE2A24"/>
      </a:accent4>
      <a:accent5>
        <a:srgbClr val="000000"/>
      </a:accent5>
      <a:accent6>
        <a:srgbClr val="AA9D71"/>
      </a:accent6>
      <a:hlink>
        <a:srgbClr val="D77600"/>
      </a:hlink>
      <a:folHlink>
        <a:srgbClr val="603314"/>
      </a:folHlink>
    </a:clrScheme>
    <a:fontScheme name="EPA Style 1">
      <a:majorFont>
        <a:latin typeface="Leelawadee U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rnClassicBlock-3">
  <a:themeElements>
    <a:clrScheme name="Custom 1">
      <a:dk1>
        <a:sysClr val="windowText" lastClr="000000"/>
      </a:dk1>
      <a:lt1>
        <a:sysClr val="window" lastClr="FFFFFF"/>
      </a:lt1>
      <a:dk2>
        <a:srgbClr val="43467B"/>
      </a:dk2>
      <a:lt2>
        <a:srgbClr val="DFE3E5"/>
      </a:lt2>
      <a:accent1>
        <a:srgbClr val="124163"/>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3.xml><?xml version="1.0" encoding="utf-8"?>
<a:theme xmlns:a="http://schemas.openxmlformats.org/drawingml/2006/main" name="Standard_no_bor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CWP_March 2019.potx" id="{A0E84118-C082-4231-8AE4-4DBC3CE024A3}" vid="{BE3DD542-3E1E-4DF5-BB36-FDD05C6129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52891485E0B047BC3D0DA9203DBCA5" ma:contentTypeVersion="13" ma:contentTypeDescription="Create a new document." ma:contentTypeScope="" ma:versionID="50b53153e950eb9be4869479fbb72fc3">
  <xsd:schema xmlns:xsd="http://www.w3.org/2001/XMLSchema" xmlns:xs="http://www.w3.org/2001/XMLSchema" xmlns:p="http://schemas.microsoft.com/office/2006/metadata/properties" xmlns:ns2="13d03779-96d1-43dd-a9bd-df46473bcd47" xmlns:ns3="f3fb01b2-135b-4ac0-9e22-dff9051ce5ad" targetNamespace="http://schemas.microsoft.com/office/2006/metadata/properties" ma:root="true" ma:fieldsID="35f7c7e2f6bad10dac9f474cfa1812b9" ns2:_="" ns3:_="">
    <xsd:import namespace="13d03779-96d1-43dd-a9bd-df46473bcd47"/>
    <xsd:import namespace="f3fb01b2-135b-4ac0-9e22-dff9051ce5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03779-96d1-43dd-a9bd-df46473bcd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fb01b2-135b-4ac0-9e22-dff9051ce5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12ca5cf-1235-4842-80ef-3f87ab95e2b2}" ma:internalName="TaxCatchAll" ma:showField="CatchAllData" ma:web="f3fb01b2-135b-4ac0-9e22-dff9051ce5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d03779-96d1-43dd-a9bd-df46473bcd47">
      <Terms xmlns="http://schemas.microsoft.com/office/infopath/2007/PartnerControls"/>
    </lcf76f155ced4ddcb4097134ff3c332f>
    <TaxCatchAll xmlns="f3fb01b2-135b-4ac0-9e22-dff9051ce5ad" xsi:nil="true"/>
  </documentManagement>
</p:properties>
</file>

<file path=customXml/itemProps1.xml><?xml version="1.0" encoding="utf-8"?>
<ds:datastoreItem xmlns:ds="http://schemas.openxmlformats.org/officeDocument/2006/customXml" ds:itemID="{40DB8239-802D-48D0-A511-FFEF3315BD1A}"/>
</file>

<file path=customXml/itemProps2.xml><?xml version="1.0" encoding="utf-8"?>
<ds:datastoreItem xmlns:ds="http://schemas.openxmlformats.org/officeDocument/2006/customXml" ds:itemID="{1A82B20F-8B79-454F-9366-ED1E959685E3}"/>
</file>

<file path=customXml/itemProps3.xml><?xml version="1.0" encoding="utf-8"?>
<ds:datastoreItem xmlns:ds="http://schemas.openxmlformats.org/officeDocument/2006/customXml" ds:itemID="{649223A9-F075-4385-A21A-C7D65F5C785C}"/>
</file>

<file path=docProps/app.xml><?xml version="1.0" encoding="utf-8"?>
<Properties xmlns="http://schemas.openxmlformats.org/officeDocument/2006/extended-properties" xmlns:vt="http://schemas.openxmlformats.org/officeDocument/2006/docPropsVTypes">
  <TotalTime>16570</TotalTime>
  <Words>548</Words>
  <Application>Microsoft Office PowerPoint</Application>
  <PresentationFormat>Widescreen</PresentationFormat>
  <Paragraphs>142</Paragraphs>
  <Slides>19</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Leelawadee</vt:lpstr>
      <vt:lpstr>Leelawadee UI</vt:lpstr>
      <vt:lpstr>Lucida Sans</vt:lpstr>
      <vt:lpstr>Roboto</vt:lpstr>
      <vt:lpstr>Tw Cen MT</vt:lpstr>
      <vt:lpstr>Tw Cen MT Condensed</vt:lpstr>
      <vt:lpstr>Wingdings 3</vt:lpstr>
      <vt:lpstr>1_Office Theme</vt:lpstr>
      <vt:lpstr>ModernClassicBlock-3</vt:lpstr>
      <vt:lpstr>Standard_no_border</vt:lpstr>
      <vt:lpstr>PowerPoint Presentation</vt:lpstr>
      <vt:lpstr>PowerPoint Presentation</vt:lpstr>
      <vt:lpstr>PowerPoint Presentation</vt:lpstr>
      <vt:lpstr>PowerPoint Presentation</vt:lpstr>
      <vt:lpstr>PowerPoint Presentation</vt:lpstr>
      <vt:lpstr>Previous Permit Wizard </vt:lpstr>
      <vt:lpstr>PowerPoint Presentation</vt:lpstr>
      <vt:lpstr>Application Design Goals</vt:lpstr>
      <vt:lpstr>App Development</vt:lpstr>
      <vt:lpstr>Fast Fifteen Plus+</vt:lpstr>
      <vt:lpstr>Upgrades for 2023</vt:lpstr>
      <vt:lpstr>PowerPoint Presentation</vt:lpstr>
      <vt:lpstr>Paragraph Management</vt:lpstr>
      <vt:lpstr>Weblink Management</vt:lpstr>
      <vt:lpstr>PowerPoint Presentation</vt:lpstr>
      <vt:lpstr>Marketing</vt:lpstr>
      <vt:lpstr>2022 Permit Wizard Stats</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Eskridge, Emilie</dc:creator>
  <cp:lastModifiedBy>Eskridge, Emilie</cp:lastModifiedBy>
  <cp:revision>11</cp:revision>
  <dcterms:created xsi:type="dcterms:W3CDTF">2023-01-06T14:59:25Z</dcterms:created>
  <dcterms:modified xsi:type="dcterms:W3CDTF">2023-03-17T17:19:43Z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0x0101006052891485E0B047BC3D0DA9203DBCA5</vt:lpwstr>
  </property>
</Properties>
</file>