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546" r:id="rId5"/>
    <p:sldId id="548" r:id="rId6"/>
    <p:sldId id="562" r:id="rId7"/>
    <p:sldId id="563" r:id="rId8"/>
    <p:sldId id="561" r:id="rId9"/>
    <p:sldId id="560" r:id="rId10"/>
    <p:sldId id="559" r:id="rId11"/>
    <p:sldId id="564" r:id="rId12"/>
    <p:sldId id="567" r:id="rId13"/>
    <p:sldId id="566" r:id="rId14"/>
    <p:sldId id="569" r:id="rId15"/>
    <p:sldId id="571" r:id="rId16"/>
    <p:sldId id="570" r:id="rId17"/>
    <p:sldId id="572" r:id="rId18"/>
    <p:sldId id="574" r:id="rId19"/>
    <p:sldId id="584" r:id="rId20"/>
    <p:sldId id="585" r:id="rId21"/>
    <p:sldId id="568" r:id="rId22"/>
    <p:sldId id="575" r:id="rId23"/>
    <p:sldId id="576" r:id="rId24"/>
    <p:sldId id="577" r:id="rId25"/>
    <p:sldId id="579" r:id="rId26"/>
    <p:sldId id="581" r:id="rId27"/>
    <p:sldId id="580" r:id="rId28"/>
    <p:sldId id="582" r:id="rId29"/>
    <p:sldId id="583" r:id="rId30"/>
    <p:sldId id="555"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Erskine" initials="CE" lastIdx="7" clrIdx="0">
    <p:extLst>
      <p:ext uri="{19B8F6BF-5375-455C-9EA6-DF929625EA0E}">
        <p15:presenceInfo xmlns:p15="http://schemas.microsoft.com/office/powerpoint/2012/main" userId="Cathy Erskine" providerId="None"/>
      </p:ext>
    </p:extLst>
  </p:cmAuthor>
  <p:cmAuthor id="2" name="Jodi Poley" initials="JP" lastIdx="1" clrIdx="1">
    <p:extLst>
      <p:ext uri="{19B8F6BF-5375-455C-9EA6-DF929625EA0E}">
        <p15:presenceInfo xmlns:p15="http://schemas.microsoft.com/office/powerpoint/2012/main" userId="S-1-5-21-2435422866-4226457370-2375224251-2162" providerId="AD"/>
      </p:ext>
    </p:extLst>
  </p:cmAuthor>
  <p:cmAuthor id="3" name="Cathy Erskine" initials="CE [2]" lastIdx="16" clrIdx="2">
    <p:extLst>
      <p:ext uri="{19B8F6BF-5375-455C-9EA6-DF929625EA0E}">
        <p15:presenceInfo xmlns:p15="http://schemas.microsoft.com/office/powerpoint/2012/main" userId="S::c.erskine@dcnr.nv.gov::e0647a3d-6dd5-47a1-82e7-a473aa7d69c6" providerId="AD"/>
      </p:ext>
    </p:extLst>
  </p:cmAuthor>
  <p:cmAuthor id="4" name="Kelly Williams" initials="KW" lastIdx="14" clrIdx="3">
    <p:extLst>
      <p:ext uri="{19B8F6BF-5375-455C-9EA6-DF929625EA0E}">
        <p15:presenceInfo xmlns:p15="http://schemas.microsoft.com/office/powerpoint/2012/main" userId="S::k.williams@dcnr.nv.gov::fc070b18-8504-4481-93ac-d878488c50c3" providerId="AD"/>
      </p:ext>
    </p:extLst>
  </p:cmAuthor>
  <p:cmAuthor id="5" name="Brad Crowell" initials="BC" lastIdx="18" clrIdx="4">
    <p:extLst>
      <p:ext uri="{19B8F6BF-5375-455C-9EA6-DF929625EA0E}">
        <p15:presenceInfo xmlns:p15="http://schemas.microsoft.com/office/powerpoint/2012/main" userId="S::bcrowell@dcnr.nv.gov::a7890486-599d-46b6-ab24-5356422ebf23" providerId="AD"/>
      </p:ext>
    </p:extLst>
  </p:cmAuthor>
  <p:cmAuthor id="6" name="Samantha Thompson" initials="ST" lastIdx="16" clrIdx="5">
    <p:extLst>
      <p:ext uri="{19B8F6BF-5375-455C-9EA6-DF929625EA0E}">
        <p15:presenceInfo xmlns:p15="http://schemas.microsoft.com/office/powerpoint/2012/main" userId="S::SThompson@dcnr.nv.gov::2faab28e-47de-4637-96d5-116e94f88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26297"/>
    <a:srgbClr val="FF9900"/>
    <a:srgbClr val="5F4B3B"/>
    <a:srgbClr val="E3F3FA"/>
    <a:srgbClr val="E7E725"/>
    <a:srgbClr val="3E8E4B"/>
    <a:srgbClr val="629D45"/>
    <a:srgbClr val="B45608"/>
    <a:srgbClr val="FBF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0E5DA-CEA0-4564-94B0-DD8E18EF9ADC}" v="117" dt="2023-03-21T23:59:02.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74" autoAdjust="0"/>
  </p:normalViewPr>
  <p:slideViewPr>
    <p:cSldViewPr snapToGrid="0">
      <p:cViewPr varScale="1">
        <p:scale>
          <a:sx n="95" d="100"/>
          <a:sy n="95" d="100"/>
        </p:scale>
        <p:origin x="1986"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lo Dragoni" userId="7ce7893a-b0e2-4e06-8592-0f77bba1f60f" providerId="ADAL" clId="{1120E5DA-CEA0-4564-94B0-DD8E18EF9ADC}"/>
    <pc:docChg chg="undo custSel addSld delSld modSld sldOrd">
      <pc:chgData name="Danilo Dragoni" userId="7ce7893a-b0e2-4e06-8592-0f77bba1f60f" providerId="ADAL" clId="{1120E5DA-CEA0-4564-94B0-DD8E18EF9ADC}" dt="2023-03-21T23:59:02.662" v="10191"/>
      <pc:docMkLst>
        <pc:docMk/>
      </pc:docMkLst>
      <pc:sldChg chg="del">
        <pc:chgData name="Danilo Dragoni" userId="7ce7893a-b0e2-4e06-8592-0f77bba1f60f" providerId="ADAL" clId="{1120E5DA-CEA0-4564-94B0-DD8E18EF9ADC}" dt="2023-03-20T15:09:47.501" v="9528" actId="47"/>
        <pc:sldMkLst>
          <pc:docMk/>
          <pc:sldMk cId="3400072310" sldId="495"/>
        </pc:sldMkLst>
      </pc:sldChg>
      <pc:sldChg chg="addSp delSp modSp mod">
        <pc:chgData name="Danilo Dragoni" userId="7ce7893a-b0e2-4e06-8592-0f77bba1f60f" providerId="ADAL" clId="{1120E5DA-CEA0-4564-94B0-DD8E18EF9ADC}" dt="2023-03-20T19:16:09.730" v="9716" actId="20577"/>
        <pc:sldMkLst>
          <pc:docMk/>
          <pc:sldMk cId="2175424316" sldId="546"/>
        </pc:sldMkLst>
        <pc:spChg chg="mod">
          <ac:chgData name="Danilo Dragoni" userId="7ce7893a-b0e2-4e06-8592-0f77bba1f60f" providerId="ADAL" clId="{1120E5DA-CEA0-4564-94B0-DD8E18EF9ADC}" dt="2023-03-13T17:10:53.155" v="101" actId="20577"/>
          <ac:spMkLst>
            <pc:docMk/>
            <pc:sldMk cId="2175424316" sldId="546"/>
            <ac:spMk id="7" creationId="{DC705748-69DD-4839-897E-E59A520DD1A9}"/>
          </ac:spMkLst>
        </pc:spChg>
        <pc:spChg chg="mod">
          <ac:chgData name="Danilo Dragoni" userId="7ce7893a-b0e2-4e06-8592-0f77bba1f60f" providerId="ADAL" clId="{1120E5DA-CEA0-4564-94B0-DD8E18EF9ADC}" dt="2023-03-20T19:16:09.730" v="9716" actId="20577"/>
          <ac:spMkLst>
            <pc:docMk/>
            <pc:sldMk cId="2175424316" sldId="546"/>
            <ac:spMk id="13" creationId="{00000000-0000-0000-0000-000000000000}"/>
          </ac:spMkLst>
        </pc:spChg>
        <pc:picChg chg="add del">
          <ac:chgData name="Danilo Dragoni" userId="7ce7893a-b0e2-4e06-8592-0f77bba1f60f" providerId="ADAL" clId="{1120E5DA-CEA0-4564-94B0-DD8E18EF9ADC}" dt="2023-03-14T16:16:15.257" v="1949" actId="478"/>
          <ac:picMkLst>
            <pc:docMk/>
            <pc:sldMk cId="2175424316" sldId="546"/>
            <ac:picMk id="2" creationId="{32E92DA0-204E-4415-9C26-95D1D4D3DD4F}"/>
          </ac:picMkLst>
        </pc:picChg>
        <pc:picChg chg="add del mod">
          <ac:chgData name="Danilo Dragoni" userId="7ce7893a-b0e2-4e06-8592-0f77bba1f60f" providerId="ADAL" clId="{1120E5DA-CEA0-4564-94B0-DD8E18EF9ADC}" dt="2023-03-14T16:15:32.026" v="1941" actId="478"/>
          <ac:picMkLst>
            <pc:docMk/>
            <pc:sldMk cId="2175424316" sldId="546"/>
            <ac:picMk id="5" creationId="{660A434B-F06C-36A0-3226-FF2A028CAF0C}"/>
          </ac:picMkLst>
        </pc:picChg>
        <pc:picChg chg="add del mod modCrop">
          <ac:chgData name="Danilo Dragoni" userId="7ce7893a-b0e2-4e06-8592-0f77bba1f60f" providerId="ADAL" clId="{1120E5DA-CEA0-4564-94B0-DD8E18EF9ADC}" dt="2023-03-14T16:30:42.570" v="1972" actId="478"/>
          <ac:picMkLst>
            <pc:docMk/>
            <pc:sldMk cId="2175424316" sldId="546"/>
            <ac:picMk id="8" creationId="{872FD310-60C6-CE7A-E677-1D855A4A7B1F}"/>
          </ac:picMkLst>
        </pc:picChg>
        <pc:picChg chg="add del mod modCrop">
          <ac:chgData name="Danilo Dragoni" userId="7ce7893a-b0e2-4e06-8592-0f77bba1f60f" providerId="ADAL" clId="{1120E5DA-CEA0-4564-94B0-DD8E18EF9ADC}" dt="2023-03-14T16:31:38.459" v="1975" actId="478"/>
          <ac:picMkLst>
            <pc:docMk/>
            <pc:sldMk cId="2175424316" sldId="546"/>
            <ac:picMk id="9" creationId="{FABCFA1C-F6A0-31CE-4A5F-9499695F87C7}"/>
          </ac:picMkLst>
        </pc:picChg>
        <pc:picChg chg="add mod">
          <ac:chgData name="Danilo Dragoni" userId="7ce7893a-b0e2-4e06-8592-0f77bba1f60f" providerId="ADAL" clId="{1120E5DA-CEA0-4564-94B0-DD8E18EF9ADC}" dt="2023-03-14T16:31:43.065" v="1976" actId="1076"/>
          <ac:picMkLst>
            <pc:docMk/>
            <pc:sldMk cId="2175424316" sldId="546"/>
            <ac:picMk id="1026" creationId="{ECFC8B2C-AD52-A1C9-B307-929A360EA916}"/>
          </ac:picMkLst>
        </pc:picChg>
      </pc:sldChg>
      <pc:sldChg chg="modSp mod modNotesTx">
        <pc:chgData name="Danilo Dragoni" userId="7ce7893a-b0e2-4e06-8592-0f77bba1f60f" providerId="ADAL" clId="{1120E5DA-CEA0-4564-94B0-DD8E18EF9ADC}" dt="2023-03-21T23:13:13.622" v="9843" actId="20577"/>
        <pc:sldMkLst>
          <pc:docMk/>
          <pc:sldMk cId="9343506" sldId="548"/>
        </pc:sldMkLst>
        <pc:spChg chg="mod">
          <ac:chgData name="Danilo Dragoni" userId="7ce7893a-b0e2-4e06-8592-0f77bba1f60f" providerId="ADAL" clId="{1120E5DA-CEA0-4564-94B0-DD8E18EF9ADC}" dt="2023-03-21T23:13:13.622" v="9843" actId="20577"/>
          <ac:spMkLst>
            <pc:docMk/>
            <pc:sldMk cId="9343506" sldId="548"/>
            <ac:spMk id="3" creationId="{F0472E68-10CA-26A0-FD08-6D502168EA5E}"/>
          </ac:spMkLst>
        </pc:spChg>
        <pc:spChg chg="mod">
          <ac:chgData name="Danilo Dragoni" userId="7ce7893a-b0e2-4e06-8592-0f77bba1f60f" providerId="ADAL" clId="{1120E5DA-CEA0-4564-94B0-DD8E18EF9ADC}" dt="2023-03-13T23:06:02.626" v="984" actId="6549"/>
          <ac:spMkLst>
            <pc:docMk/>
            <pc:sldMk cId="9343506" sldId="548"/>
            <ac:spMk id="10" creationId="{8D6AFF14-A707-463D-ACBB-B1B5053342A4}"/>
          </ac:spMkLst>
        </pc:spChg>
        <pc:spChg chg="mod">
          <ac:chgData name="Danilo Dragoni" userId="7ce7893a-b0e2-4e06-8592-0f77bba1f60f" providerId="ADAL" clId="{1120E5DA-CEA0-4564-94B0-DD8E18EF9ADC}" dt="2023-03-13T23:05:54.998" v="983" actId="20577"/>
          <ac:spMkLst>
            <pc:docMk/>
            <pc:sldMk cId="9343506" sldId="548"/>
            <ac:spMk id="15" creationId="{908F3E32-EC7C-46F5-8A53-290277CADE80}"/>
          </ac:spMkLst>
        </pc:spChg>
      </pc:sldChg>
      <pc:sldChg chg="del">
        <pc:chgData name="Danilo Dragoni" userId="7ce7893a-b0e2-4e06-8592-0f77bba1f60f" providerId="ADAL" clId="{1120E5DA-CEA0-4564-94B0-DD8E18EF9ADC}" dt="2023-03-20T15:09:50.524" v="9529" actId="47"/>
        <pc:sldMkLst>
          <pc:docMk/>
          <pc:sldMk cId="4085598345" sldId="554"/>
        </pc:sldMkLst>
      </pc:sldChg>
      <pc:sldChg chg="modSp mod">
        <pc:chgData name="Danilo Dragoni" userId="7ce7893a-b0e2-4e06-8592-0f77bba1f60f" providerId="ADAL" clId="{1120E5DA-CEA0-4564-94B0-DD8E18EF9ADC}" dt="2023-03-20T15:10:48.507" v="9614" actId="6549"/>
        <pc:sldMkLst>
          <pc:docMk/>
          <pc:sldMk cId="1313101115" sldId="555"/>
        </pc:sldMkLst>
        <pc:spChg chg="mod">
          <ac:chgData name="Danilo Dragoni" userId="7ce7893a-b0e2-4e06-8592-0f77bba1f60f" providerId="ADAL" clId="{1120E5DA-CEA0-4564-94B0-DD8E18EF9ADC}" dt="2023-03-20T15:10:48.507" v="9614" actId="6549"/>
          <ac:spMkLst>
            <pc:docMk/>
            <pc:sldMk cId="1313101115" sldId="555"/>
            <ac:spMk id="5" creationId="{D0104A2F-21E5-4FBF-AEFC-EA14CAB7A388}"/>
          </ac:spMkLst>
        </pc:spChg>
      </pc:sldChg>
      <pc:sldChg chg="del ord">
        <pc:chgData name="Danilo Dragoni" userId="7ce7893a-b0e2-4e06-8592-0f77bba1f60f" providerId="ADAL" clId="{1120E5DA-CEA0-4564-94B0-DD8E18EF9ADC}" dt="2023-03-20T15:09:47.501" v="9528" actId="47"/>
        <pc:sldMkLst>
          <pc:docMk/>
          <pc:sldMk cId="102551020" sldId="557"/>
        </pc:sldMkLst>
      </pc:sldChg>
      <pc:sldChg chg="addSp delSp modSp new del mod ord">
        <pc:chgData name="Danilo Dragoni" userId="7ce7893a-b0e2-4e06-8592-0f77bba1f60f" providerId="ADAL" clId="{1120E5DA-CEA0-4564-94B0-DD8E18EF9ADC}" dt="2023-03-20T15:09:47.501" v="9528" actId="47"/>
        <pc:sldMkLst>
          <pc:docMk/>
          <pc:sldMk cId="3038004902" sldId="558"/>
        </pc:sldMkLst>
        <pc:spChg chg="del">
          <ac:chgData name="Danilo Dragoni" userId="7ce7893a-b0e2-4e06-8592-0f77bba1f60f" providerId="ADAL" clId="{1120E5DA-CEA0-4564-94B0-DD8E18EF9ADC}" dt="2023-03-13T17:10:39.809" v="96" actId="478"/>
          <ac:spMkLst>
            <pc:docMk/>
            <pc:sldMk cId="3038004902" sldId="558"/>
            <ac:spMk id="2" creationId="{64144293-50A3-7215-6946-CA1A6B686808}"/>
          </ac:spMkLst>
        </pc:spChg>
        <pc:spChg chg="del">
          <ac:chgData name="Danilo Dragoni" userId="7ce7893a-b0e2-4e06-8592-0f77bba1f60f" providerId="ADAL" clId="{1120E5DA-CEA0-4564-94B0-DD8E18EF9ADC}" dt="2023-03-13T17:10:40.752" v="97" actId="478"/>
          <ac:spMkLst>
            <pc:docMk/>
            <pc:sldMk cId="3038004902" sldId="558"/>
            <ac:spMk id="3" creationId="{3018EBD5-1D29-DB34-5A81-D63E7D83765C}"/>
          </ac:spMkLst>
        </pc:spChg>
        <pc:spChg chg="add mod">
          <ac:chgData name="Danilo Dragoni" userId="7ce7893a-b0e2-4e06-8592-0f77bba1f60f" providerId="ADAL" clId="{1120E5DA-CEA0-4564-94B0-DD8E18EF9ADC}" dt="2023-03-13T17:21:10.490" v="763" actId="1076"/>
          <ac:spMkLst>
            <pc:docMk/>
            <pc:sldMk cId="3038004902" sldId="558"/>
            <ac:spMk id="5" creationId="{35C14405-C51D-F877-198A-E04D727E0AE7}"/>
          </ac:spMkLst>
        </pc:spChg>
      </pc:sldChg>
      <pc:sldChg chg="addSp delSp modSp mod">
        <pc:chgData name="Danilo Dragoni" userId="7ce7893a-b0e2-4e06-8592-0f77bba1f60f" providerId="ADAL" clId="{1120E5DA-CEA0-4564-94B0-DD8E18EF9ADC}" dt="2023-03-20T19:21:07.227" v="9772" actId="20577"/>
        <pc:sldMkLst>
          <pc:docMk/>
          <pc:sldMk cId="520266764" sldId="559"/>
        </pc:sldMkLst>
        <pc:spChg chg="del">
          <ac:chgData name="Danilo Dragoni" userId="7ce7893a-b0e2-4e06-8592-0f77bba1f60f" providerId="ADAL" clId="{1120E5DA-CEA0-4564-94B0-DD8E18EF9ADC}" dt="2023-03-14T23:52:43.866" v="2191" actId="478"/>
          <ac:spMkLst>
            <pc:docMk/>
            <pc:sldMk cId="520266764" sldId="559"/>
            <ac:spMk id="3" creationId="{F0472E68-10CA-26A0-FD08-6D502168EA5E}"/>
          </ac:spMkLst>
        </pc:spChg>
        <pc:spChg chg="mod">
          <ac:chgData name="Danilo Dragoni" userId="7ce7893a-b0e2-4e06-8592-0f77bba1f60f" providerId="ADAL" clId="{1120E5DA-CEA0-4564-94B0-DD8E18EF9ADC}" dt="2023-03-16T23:14:38.366" v="2227" actId="20577"/>
          <ac:spMkLst>
            <pc:docMk/>
            <pc:sldMk cId="520266764" sldId="559"/>
            <ac:spMk id="10" creationId="{8D6AFF14-A707-463D-ACBB-B1B5053342A4}"/>
          </ac:spMkLst>
        </pc:spChg>
        <pc:spChg chg="mod">
          <ac:chgData name="Danilo Dragoni" userId="7ce7893a-b0e2-4e06-8592-0f77bba1f60f" providerId="ADAL" clId="{1120E5DA-CEA0-4564-94B0-DD8E18EF9ADC}" dt="2023-03-20T19:21:07.227" v="9772" actId="20577"/>
          <ac:spMkLst>
            <pc:docMk/>
            <pc:sldMk cId="520266764" sldId="559"/>
            <ac:spMk id="15" creationId="{908F3E32-EC7C-46F5-8A53-290277CADE80}"/>
          </ac:spMkLst>
        </pc:spChg>
        <pc:picChg chg="add mod">
          <ac:chgData name="Danilo Dragoni" userId="7ce7893a-b0e2-4e06-8592-0f77bba1f60f" providerId="ADAL" clId="{1120E5DA-CEA0-4564-94B0-DD8E18EF9ADC}" dt="2023-03-14T23:52:47.114" v="2192" actId="1076"/>
          <ac:picMkLst>
            <pc:docMk/>
            <pc:sldMk cId="520266764" sldId="559"/>
            <ac:picMk id="2" creationId="{EC9DA294-D717-CDF3-549F-341E13D22D1E}"/>
          </ac:picMkLst>
        </pc:picChg>
        <pc:cxnChg chg="add mod">
          <ac:chgData name="Danilo Dragoni" userId="7ce7893a-b0e2-4e06-8592-0f77bba1f60f" providerId="ADAL" clId="{1120E5DA-CEA0-4564-94B0-DD8E18EF9ADC}" dt="2023-03-14T23:53:40.743" v="2197" actId="208"/>
          <ac:cxnSpMkLst>
            <pc:docMk/>
            <pc:sldMk cId="520266764" sldId="559"/>
            <ac:cxnSpMk id="5" creationId="{7D377FAD-5552-8EA7-0635-9743CE3E84BC}"/>
          </ac:cxnSpMkLst>
        </pc:cxnChg>
      </pc:sldChg>
      <pc:sldChg chg="addSp delSp modSp mod">
        <pc:chgData name="Danilo Dragoni" userId="7ce7893a-b0e2-4e06-8592-0f77bba1f60f" providerId="ADAL" clId="{1120E5DA-CEA0-4564-94B0-DD8E18EF9ADC}" dt="2023-03-20T19:20:46.863" v="9743" actId="20577"/>
        <pc:sldMkLst>
          <pc:docMk/>
          <pc:sldMk cId="2529448842" sldId="560"/>
        </pc:sldMkLst>
        <pc:spChg chg="add del mod">
          <ac:chgData name="Danilo Dragoni" userId="7ce7893a-b0e2-4e06-8592-0f77bba1f60f" providerId="ADAL" clId="{1120E5DA-CEA0-4564-94B0-DD8E18EF9ADC}" dt="2023-03-14T23:33:18.596" v="2188" actId="478"/>
          <ac:spMkLst>
            <pc:docMk/>
            <pc:sldMk cId="2529448842" sldId="560"/>
            <ac:spMk id="3" creationId="{F0472E68-10CA-26A0-FD08-6D502168EA5E}"/>
          </ac:spMkLst>
        </pc:spChg>
        <pc:spChg chg="mod">
          <ac:chgData name="Danilo Dragoni" userId="7ce7893a-b0e2-4e06-8592-0f77bba1f60f" providerId="ADAL" clId="{1120E5DA-CEA0-4564-94B0-DD8E18EF9ADC}" dt="2023-03-20T19:20:46.863" v="9743" actId="20577"/>
          <ac:spMkLst>
            <pc:docMk/>
            <pc:sldMk cId="2529448842" sldId="560"/>
            <ac:spMk id="10" creationId="{8D6AFF14-A707-463D-ACBB-B1B5053342A4}"/>
          </ac:spMkLst>
        </pc:spChg>
        <pc:spChg chg="mod">
          <ac:chgData name="Danilo Dragoni" userId="7ce7893a-b0e2-4e06-8592-0f77bba1f60f" providerId="ADAL" clId="{1120E5DA-CEA0-4564-94B0-DD8E18EF9ADC}" dt="2023-03-14T16:36:07.920" v="2002" actId="20577"/>
          <ac:spMkLst>
            <pc:docMk/>
            <pc:sldMk cId="2529448842" sldId="560"/>
            <ac:spMk id="15" creationId="{908F3E32-EC7C-46F5-8A53-290277CADE80}"/>
          </ac:spMkLst>
        </pc:spChg>
        <pc:picChg chg="add mod modCrop">
          <ac:chgData name="Danilo Dragoni" userId="7ce7893a-b0e2-4e06-8592-0f77bba1f60f" providerId="ADAL" clId="{1120E5DA-CEA0-4564-94B0-DD8E18EF9ADC}" dt="2023-03-14T23:33:15.901" v="2187" actId="1076"/>
          <ac:picMkLst>
            <pc:docMk/>
            <pc:sldMk cId="2529448842" sldId="560"/>
            <ac:picMk id="2" creationId="{32375184-70CE-6BC8-B248-D320B35BB327}"/>
          </ac:picMkLst>
        </pc:picChg>
      </pc:sldChg>
      <pc:sldChg chg="addSp delSp modSp mod">
        <pc:chgData name="Danilo Dragoni" userId="7ce7893a-b0e2-4e06-8592-0f77bba1f60f" providerId="ADAL" clId="{1120E5DA-CEA0-4564-94B0-DD8E18EF9ADC}" dt="2023-03-16T23:01:18.952" v="2222" actId="20577"/>
        <pc:sldMkLst>
          <pc:docMk/>
          <pc:sldMk cId="1636464679" sldId="561"/>
        </pc:sldMkLst>
        <pc:spChg chg="del">
          <ac:chgData name="Danilo Dragoni" userId="7ce7893a-b0e2-4e06-8592-0f77bba1f60f" providerId="ADAL" clId="{1120E5DA-CEA0-4564-94B0-DD8E18EF9ADC}" dt="2023-03-14T23:13:03.698" v="2016" actId="478"/>
          <ac:spMkLst>
            <pc:docMk/>
            <pc:sldMk cId="1636464679" sldId="561"/>
            <ac:spMk id="3" creationId="{F0472E68-10CA-26A0-FD08-6D502168EA5E}"/>
          </ac:spMkLst>
        </pc:spChg>
        <pc:spChg chg="add mod">
          <ac:chgData name="Danilo Dragoni" userId="7ce7893a-b0e2-4e06-8592-0f77bba1f60f" providerId="ADAL" clId="{1120E5DA-CEA0-4564-94B0-DD8E18EF9ADC}" dt="2023-03-14T23:15:32.306" v="2068" actId="1076"/>
          <ac:spMkLst>
            <pc:docMk/>
            <pc:sldMk cId="1636464679" sldId="561"/>
            <ac:spMk id="5" creationId="{2841D779-E0B0-6904-0B31-0DCCCC3C511D}"/>
          </ac:spMkLst>
        </pc:spChg>
        <pc:spChg chg="add mod">
          <ac:chgData name="Danilo Dragoni" userId="7ce7893a-b0e2-4e06-8592-0f77bba1f60f" providerId="ADAL" clId="{1120E5DA-CEA0-4564-94B0-DD8E18EF9ADC}" dt="2023-03-14T23:15:56.708" v="2079" actId="1076"/>
          <ac:spMkLst>
            <pc:docMk/>
            <pc:sldMk cId="1636464679" sldId="561"/>
            <ac:spMk id="7" creationId="{F9F9731A-E936-5C6B-3B88-F63800258E05}"/>
          </ac:spMkLst>
        </pc:spChg>
        <pc:spChg chg="mod">
          <ac:chgData name="Danilo Dragoni" userId="7ce7893a-b0e2-4e06-8592-0f77bba1f60f" providerId="ADAL" clId="{1120E5DA-CEA0-4564-94B0-DD8E18EF9ADC}" dt="2023-03-16T23:01:18.952" v="2222" actId="20577"/>
          <ac:spMkLst>
            <pc:docMk/>
            <pc:sldMk cId="1636464679" sldId="561"/>
            <ac:spMk id="10" creationId="{8D6AFF14-A707-463D-ACBB-B1B5053342A4}"/>
          </ac:spMkLst>
        </pc:spChg>
        <pc:picChg chg="del">
          <ac:chgData name="Danilo Dragoni" userId="7ce7893a-b0e2-4e06-8592-0f77bba1f60f" providerId="ADAL" clId="{1120E5DA-CEA0-4564-94B0-DD8E18EF9ADC}" dt="2023-03-14T23:12:23.970" v="2012" actId="478"/>
          <ac:picMkLst>
            <pc:docMk/>
            <pc:sldMk cId="1636464679" sldId="561"/>
            <ac:picMk id="2" creationId="{32375184-70CE-6BC8-B248-D320B35BB327}"/>
          </ac:picMkLst>
        </pc:picChg>
        <pc:picChg chg="add mod">
          <ac:chgData name="Danilo Dragoni" userId="7ce7893a-b0e2-4e06-8592-0f77bba1f60f" providerId="ADAL" clId="{1120E5DA-CEA0-4564-94B0-DD8E18EF9ADC}" dt="2023-03-14T23:13:45.959" v="2018" actId="1076"/>
          <ac:picMkLst>
            <pc:docMk/>
            <pc:sldMk cId="1636464679" sldId="561"/>
            <ac:picMk id="4" creationId="{02BA53B1-B95F-EA96-F6B8-D4F5AEB5080B}"/>
          </ac:picMkLst>
        </pc:picChg>
        <pc:cxnChg chg="add">
          <ac:chgData name="Danilo Dragoni" userId="7ce7893a-b0e2-4e06-8592-0f77bba1f60f" providerId="ADAL" clId="{1120E5DA-CEA0-4564-94B0-DD8E18EF9ADC}" dt="2023-03-14T23:15:52.297" v="2078" actId="11529"/>
          <ac:cxnSpMkLst>
            <pc:docMk/>
            <pc:sldMk cId="1636464679" sldId="561"/>
            <ac:cxnSpMk id="9" creationId="{51B51D5E-92EB-535A-02E9-A53564F07855}"/>
          </ac:cxnSpMkLst>
        </pc:cxnChg>
        <pc:cxnChg chg="add">
          <ac:chgData name="Danilo Dragoni" userId="7ce7893a-b0e2-4e06-8592-0f77bba1f60f" providerId="ADAL" clId="{1120E5DA-CEA0-4564-94B0-DD8E18EF9ADC}" dt="2023-03-14T23:16:00.738" v="2080" actId="11529"/>
          <ac:cxnSpMkLst>
            <pc:docMk/>
            <pc:sldMk cId="1636464679" sldId="561"/>
            <ac:cxnSpMk id="12" creationId="{133DBF05-C784-C045-0E8A-FAD4D05D04A6}"/>
          </ac:cxnSpMkLst>
        </pc:cxnChg>
      </pc:sldChg>
      <pc:sldChg chg="addSp delSp modSp mod">
        <pc:chgData name="Danilo Dragoni" userId="7ce7893a-b0e2-4e06-8592-0f77bba1f60f" providerId="ADAL" clId="{1120E5DA-CEA0-4564-94B0-DD8E18EF9ADC}" dt="2023-03-14T23:30:04.397" v="2137" actId="20577"/>
        <pc:sldMkLst>
          <pc:docMk/>
          <pc:sldMk cId="1828787390" sldId="562"/>
        </pc:sldMkLst>
        <pc:spChg chg="del">
          <ac:chgData name="Danilo Dragoni" userId="7ce7893a-b0e2-4e06-8592-0f77bba1f60f" providerId="ADAL" clId="{1120E5DA-CEA0-4564-94B0-DD8E18EF9ADC}" dt="2023-03-14T23:17:27.063" v="2081" actId="478"/>
          <ac:spMkLst>
            <pc:docMk/>
            <pc:sldMk cId="1828787390" sldId="562"/>
            <ac:spMk id="3" creationId="{F0472E68-10CA-26A0-FD08-6D502168EA5E}"/>
          </ac:spMkLst>
        </pc:spChg>
        <pc:spChg chg="add mod">
          <ac:chgData name="Danilo Dragoni" userId="7ce7893a-b0e2-4e06-8592-0f77bba1f60f" providerId="ADAL" clId="{1120E5DA-CEA0-4564-94B0-DD8E18EF9ADC}" dt="2023-03-14T23:30:04.397" v="2137" actId="20577"/>
          <ac:spMkLst>
            <pc:docMk/>
            <pc:sldMk cId="1828787390" sldId="562"/>
            <ac:spMk id="5" creationId="{9648DB29-FEC1-2796-5AFB-8BDC4AC0C9D0}"/>
          </ac:spMkLst>
        </pc:spChg>
        <pc:picChg chg="add mod modCrop">
          <ac:chgData name="Danilo Dragoni" userId="7ce7893a-b0e2-4e06-8592-0f77bba1f60f" providerId="ADAL" clId="{1120E5DA-CEA0-4564-94B0-DD8E18EF9ADC}" dt="2023-03-14T23:18:17.542" v="2091" actId="14100"/>
          <ac:picMkLst>
            <pc:docMk/>
            <pc:sldMk cId="1828787390" sldId="562"/>
            <ac:picMk id="2" creationId="{64AF51D4-13E9-0AED-9D80-6D96BDE7F6B4}"/>
          </ac:picMkLst>
        </pc:picChg>
        <pc:picChg chg="add mod modCrop">
          <ac:chgData name="Danilo Dragoni" userId="7ce7893a-b0e2-4e06-8592-0f77bba1f60f" providerId="ADAL" clId="{1120E5DA-CEA0-4564-94B0-DD8E18EF9ADC}" dt="2023-03-14T23:28:57.115" v="2120" actId="1076"/>
          <ac:picMkLst>
            <pc:docMk/>
            <pc:sldMk cId="1828787390" sldId="562"/>
            <ac:picMk id="4" creationId="{06C812B4-AA58-A46A-A0BD-3B6FEDFDDCA5}"/>
          </ac:picMkLst>
        </pc:picChg>
      </pc:sldChg>
      <pc:sldChg chg="addSp delSp modSp mod">
        <pc:chgData name="Danilo Dragoni" userId="7ce7893a-b0e2-4e06-8592-0f77bba1f60f" providerId="ADAL" clId="{1120E5DA-CEA0-4564-94B0-DD8E18EF9ADC}" dt="2023-03-14T23:31:39.378" v="2155" actId="1076"/>
        <pc:sldMkLst>
          <pc:docMk/>
          <pc:sldMk cId="4159843404" sldId="563"/>
        </pc:sldMkLst>
        <pc:picChg chg="del">
          <ac:chgData name="Danilo Dragoni" userId="7ce7893a-b0e2-4e06-8592-0f77bba1f60f" providerId="ADAL" clId="{1120E5DA-CEA0-4564-94B0-DD8E18EF9ADC}" dt="2023-03-14T23:30:24.386" v="2138" actId="478"/>
          <ac:picMkLst>
            <pc:docMk/>
            <pc:sldMk cId="4159843404" sldId="563"/>
            <ac:picMk id="2" creationId="{64AF51D4-13E9-0AED-9D80-6D96BDE7F6B4}"/>
          </ac:picMkLst>
        </pc:picChg>
        <pc:picChg chg="add mod modCrop">
          <ac:chgData name="Danilo Dragoni" userId="7ce7893a-b0e2-4e06-8592-0f77bba1f60f" providerId="ADAL" clId="{1120E5DA-CEA0-4564-94B0-DD8E18EF9ADC}" dt="2023-03-14T23:31:08.126" v="2148" actId="1076"/>
          <ac:picMkLst>
            <pc:docMk/>
            <pc:sldMk cId="4159843404" sldId="563"/>
            <ac:picMk id="3" creationId="{DF6959DC-A7BC-0053-B905-BA6AE0D96713}"/>
          </ac:picMkLst>
        </pc:picChg>
        <pc:picChg chg="del">
          <ac:chgData name="Danilo Dragoni" userId="7ce7893a-b0e2-4e06-8592-0f77bba1f60f" providerId="ADAL" clId="{1120E5DA-CEA0-4564-94B0-DD8E18EF9ADC}" dt="2023-03-14T23:30:25.173" v="2139" actId="478"/>
          <ac:picMkLst>
            <pc:docMk/>
            <pc:sldMk cId="4159843404" sldId="563"/>
            <ac:picMk id="4" creationId="{06C812B4-AA58-A46A-A0BD-3B6FEDFDDCA5}"/>
          </ac:picMkLst>
        </pc:picChg>
        <pc:picChg chg="add mod modCrop">
          <ac:chgData name="Danilo Dragoni" userId="7ce7893a-b0e2-4e06-8592-0f77bba1f60f" providerId="ADAL" clId="{1120E5DA-CEA0-4564-94B0-DD8E18EF9ADC}" dt="2023-03-14T23:31:39.378" v="2155" actId="1076"/>
          <ac:picMkLst>
            <pc:docMk/>
            <pc:sldMk cId="4159843404" sldId="563"/>
            <ac:picMk id="7" creationId="{43DB173A-DC16-3D86-FCBD-C8A1DED66C29}"/>
          </ac:picMkLst>
        </pc:picChg>
      </pc:sldChg>
      <pc:sldChg chg="addSp delSp modSp mod modNotesTx">
        <pc:chgData name="Danilo Dragoni" userId="7ce7893a-b0e2-4e06-8592-0f77bba1f60f" providerId="ADAL" clId="{1120E5DA-CEA0-4564-94B0-DD8E18EF9ADC}" dt="2023-03-17T20:09:39.582" v="3012" actId="12"/>
        <pc:sldMkLst>
          <pc:docMk/>
          <pc:sldMk cId="3681892266" sldId="564"/>
        </pc:sldMkLst>
        <pc:spChg chg="add mod">
          <ac:chgData name="Danilo Dragoni" userId="7ce7893a-b0e2-4e06-8592-0f77bba1f60f" providerId="ADAL" clId="{1120E5DA-CEA0-4564-94B0-DD8E18EF9ADC}" dt="2023-03-17T20:09:39.582" v="3012" actId="12"/>
          <ac:spMkLst>
            <pc:docMk/>
            <pc:sldMk cId="3681892266" sldId="564"/>
            <ac:spMk id="3" creationId="{32EDBA01-A35E-A3EF-AE26-83AF48AD48E4}"/>
          </ac:spMkLst>
        </pc:spChg>
        <pc:spChg chg="del">
          <ac:chgData name="Danilo Dragoni" userId="7ce7893a-b0e2-4e06-8592-0f77bba1f60f" providerId="ADAL" clId="{1120E5DA-CEA0-4564-94B0-DD8E18EF9ADC}" dt="2023-03-16T23:23:14.805" v="2542" actId="478"/>
          <ac:spMkLst>
            <pc:docMk/>
            <pc:sldMk cId="3681892266" sldId="564"/>
            <ac:spMk id="4" creationId="{96DCF859-E8CC-23B5-6802-9380EFBD6A5C}"/>
          </ac:spMkLst>
        </pc:spChg>
        <pc:spChg chg="mod">
          <ac:chgData name="Danilo Dragoni" userId="7ce7893a-b0e2-4e06-8592-0f77bba1f60f" providerId="ADAL" clId="{1120E5DA-CEA0-4564-94B0-DD8E18EF9ADC}" dt="2023-03-16T23:19:58.868" v="2430" actId="20577"/>
          <ac:spMkLst>
            <pc:docMk/>
            <pc:sldMk cId="3681892266" sldId="564"/>
            <ac:spMk id="10" creationId="{8D6AFF14-A707-463D-ACBB-B1B5053342A4}"/>
          </ac:spMkLst>
        </pc:spChg>
        <pc:spChg chg="mod">
          <ac:chgData name="Danilo Dragoni" userId="7ce7893a-b0e2-4e06-8592-0f77bba1f60f" providerId="ADAL" clId="{1120E5DA-CEA0-4564-94B0-DD8E18EF9ADC}" dt="2023-03-17T20:08:55.044" v="2893" actId="1076"/>
          <ac:spMkLst>
            <pc:docMk/>
            <pc:sldMk cId="3681892266" sldId="564"/>
            <ac:spMk id="15" creationId="{908F3E32-EC7C-46F5-8A53-290277CADE80}"/>
          </ac:spMkLst>
        </pc:spChg>
        <pc:graphicFrameChg chg="mod modGraphic">
          <ac:chgData name="Danilo Dragoni" userId="7ce7893a-b0e2-4e06-8592-0f77bba1f60f" providerId="ADAL" clId="{1120E5DA-CEA0-4564-94B0-DD8E18EF9ADC}" dt="2023-03-17T20:08:50.821" v="2891" actId="1035"/>
          <ac:graphicFrameMkLst>
            <pc:docMk/>
            <pc:sldMk cId="3681892266" sldId="564"/>
            <ac:graphicFrameMk id="2" creationId="{CAABE13C-FBDB-3664-9DEE-DA5939146426}"/>
          </ac:graphicFrameMkLst>
        </pc:graphicFrameChg>
        <pc:picChg chg="del">
          <ac:chgData name="Danilo Dragoni" userId="7ce7893a-b0e2-4e06-8592-0f77bba1f60f" providerId="ADAL" clId="{1120E5DA-CEA0-4564-94B0-DD8E18EF9ADC}" dt="2023-03-16T23:23:17.126" v="2543" actId="478"/>
          <ac:picMkLst>
            <pc:docMk/>
            <pc:sldMk cId="3681892266" sldId="564"/>
            <ac:picMk id="3" creationId="{36E2CEDC-5DD4-90ED-082C-44E7747F6D16}"/>
          </ac:picMkLst>
        </pc:picChg>
      </pc:sldChg>
      <pc:sldChg chg="modSp del mod ord">
        <pc:chgData name="Danilo Dragoni" userId="7ce7893a-b0e2-4e06-8592-0f77bba1f60f" providerId="ADAL" clId="{1120E5DA-CEA0-4564-94B0-DD8E18EF9ADC}" dt="2023-03-20T15:09:47.501" v="9528" actId="47"/>
        <pc:sldMkLst>
          <pc:docMk/>
          <pc:sldMk cId="2282711191" sldId="565"/>
        </pc:sldMkLst>
        <pc:spChg chg="mod">
          <ac:chgData name="Danilo Dragoni" userId="7ce7893a-b0e2-4e06-8592-0f77bba1f60f" providerId="ADAL" clId="{1120E5DA-CEA0-4564-94B0-DD8E18EF9ADC}" dt="2023-03-17T20:19:27.165" v="3049" actId="6549"/>
          <ac:spMkLst>
            <pc:docMk/>
            <pc:sldMk cId="2282711191" sldId="565"/>
            <ac:spMk id="6" creationId="{00000000-0000-0000-0000-000000000000}"/>
          </ac:spMkLst>
        </pc:spChg>
      </pc:sldChg>
      <pc:sldChg chg="addSp delSp modSp mod">
        <pc:chgData name="Danilo Dragoni" userId="7ce7893a-b0e2-4e06-8592-0f77bba1f60f" providerId="ADAL" clId="{1120E5DA-CEA0-4564-94B0-DD8E18EF9ADC}" dt="2023-03-17T21:35:49.627" v="4641" actId="20577"/>
        <pc:sldMkLst>
          <pc:docMk/>
          <pc:sldMk cId="306779660" sldId="566"/>
        </pc:sldMkLst>
        <pc:spChg chg="add mod">
          <ac:chgData name="Danilo Dragoni" userId="7ce7893a-b0e2-4e06-8592-0f77bba1f60f" providerId="ADAL" clId="{1120E5DA-CEA0-4564-94B0-DD8E18EF9ADC}" dt="2023-03-17T20:36:45.580" v="3694" actId="255"/>
          <ac:spMkLst>
            <pc:docMk/>
            <pc:sldMk cId="306779660" sldId="566"/>
            <ac:spMk id="2" creationId="{650034BC-F879-68DA-4569-8B4BB2234184}"/>
          </ac:spMkLst>
        </pc:spChg>
        <pc:spChg chg="del">
          <ac:chgData name="Danilo Dragoni" userId="7ce7893a-b0e2-4e06-8592-0f77bba1f60f" providerId="ADAL" clId="{1120E5DA-CEA0-4564-94B0-DD8E18EF9ADC}" dt="2023-03-17T20:25:32.786" v="3168" actId="478"/>
          <ac:spMkLst>
            <pc:docMk/>
            <pc:sldMk cId="306779660" sldId="566"/>
            <ac:spMk id="3" creationId="{F0472E68-10CA-26A0-FD08-6D502168EA5E}"/>
          </ac:spMkLst>
        </pc:spChg>
        <pc:spChg chg="add mod">
          <ac:chgData name="Danilo Dragoni" userId="7ce7893a-b0e2-4e06-8592-0f77bba1f60f" providerId="ADAL" clId="{1120E5DA-CEA0-4564-94B0-DD8E18EF9ADC}" dt="2023-03-17T20:37:03.845" v="3697" actId="1076"/>
          <ac:spMkLst>
            <pc:docMk/>
            <pc:sldMk cId="306779660" sldId="566"/>
            <ac:spMk id="4" creationId="{DF35332B-02F6-A0DC-A160-0054B1A8C9EC}"/>
          </ac:spMkLst>
        </pc:spChg>
        <pc:spChg chg="add mod">
          <ac:chgData name="Danilo Dragoni" userId="7ce7893a-b0e2-4e06-8592-0f77bba1f60f" providerId="ADAL" clId="{1120E5DA-CEA0-4564-94B0-DD8E18EF9ADC}" dt="2023-03-17T20:37:15.762" v="3699" actId="1076"/>
          <ac:spMkLst>
            <pc:docMk/>
            <pc:sldMk cId="306779660" sldId="566"/>
            <ac:spMk id="8" creationId="{593FFE04-9DFA-DE0A-0123-6ACFFF097930}"/>
          </ac:spMkLst>
        </pc:spChg>
        <pc:spChg chg="mod">
          <ac:chgData name="Danilo Dragoni" userId="7ce7893a-b0e2-4e06-8592-0f77bba1f60f" providerId="ADAL" clId="{1120E5DA-CEA0-4564-94B0-DD8E18EF9ADC}" dt="2023-03-17T20:25:27.041" v="3167" actId="20577"/>
          <ac:spMkLst>
            <pc:docMk/>
            <pc:sldMk cId="306779660" sldId="566"/>
            <ac:spMk id="10" creationId="{8D6AFF14-A707-463D-ACBB-B1B5053342A4}"/>
          </ac:spMkLst>
        </pc:spChg>
        <pc:spChg chg="mod">
          <ac:chgData name="Danilo Dragoni" userId="7ce7893a-b0e2-4e06-8592-0f77bba1f60f" providerId="ADAL" clId="{1120E5DA-CEA0-4564-94B0-DD8E18EF9ADC}" dt="2023-03-17T20:24:34.615" v="3095" actId="313"/>
          <ac:spMkLst>
            <pc:docMk/>
            <pc:sldMk cId="306779660" sldId="566"/>
            <ac:spMk id="15" creationId="{908F3E32-EC7C-46F5-8A53-290277CADE80}"/>
          </ac:spMkLst>
        </pc:spChg>
        <pc:spChg chg="add mod">
          <ac:chgData name="Danilo Dragoni" userId="7ce7893a-b0e2-4e06-8592-0f77bba1f60f" providerId="ADAL" clId="{1120E5DA-CEA0-4564-94B0-DD8E18EF9ADC}" dt="2023-03-17T21:35:49.627" v="4641" actId="20577"/>
          <ac:spMkLst>
            <pc:docMk/>
            <pc:sldMk cId="306779660" sldId="566"/>
            <ac:spMk id="37" creationId="{8A56616F-37B9-1560-2D04-2811CD3B48F1}"/>
          </ac:spMkLst>
        </pc:spChg>
        <pc:spChg chg="add mod">
          <ac:chgData name="Danilo Dragoni" userId="7ce7893a-b0e2-4e06-8592-0f77bba1f60f" providerId="ADAL" clId="{1120E5DA-CEA0-4564-94B0-DD8E18EF9ADC}" dt="2023-03-17T20:37:24.009" v="3701" actId="1076"/>
          <ac:spMkLst>
            <pc:docMk/>
            <pc:sldMk cId="306779660" sldId="566"/>
            <ac:spMk id="38" creationId="{62EC854A-EC81-596B-58A6-4737B383319C}"/>
          </ac:spMkLst>
        </pc:spChg>
        <pc:spChg chg="add mod">
          <ac:chgData name="Danilo Dragoni" userId="7ce7893a-b0e2-4e06-8592-0f77bba1f60f" providerId="ADAL" clId="{1120E5DA-CEA0-4564-94B0-DD8E18EF9ADC}" dt="2023-03-17T20:37:31.605" v="3703" actId="1076"/>
          <ac:spMkLst>
            <pc:docMk/>
            <pc:sldMk cId="306779660" sldId="566"/>
            <ac:spMk id="41" creationId="{85AF8E3A-E84E-E678-43C1-744D36A38233}"/>
          </ac:spMkLst>
        </pc:spChg>
        <pc:spChg chg="add mod">
          <ac:chgData name="Danilo Dragoni" userId="7ce7893a-b0e2-4e06-8592-0f77bba1f60f" providerId="ADAL" clId="{1120E5DA-CEA0-4564-94B0-DD8E18EF9ADC}" dt="2023-03-17T20:36:45.580" v="3694" actId="255"/>
          <ac:spMkLst>
            <pc:docMk/>
            <pc:sldMk cId="306779660" sldId="566"/>
            <ac:spMk id="42" creationId="{9953E61A-6C0C-E623-B5A6-BE5A6F566C8D}"/>
          </ac:spMkLst>
        </pc:spChg>
        <pc:spChg chg="add mod">
          <ac:chgData name="Danilo Dragoni" userId="7ce7893a-b0e2-4e06-8592-0f77bba1f60f" providerId="ADAL" clId="{1120E5DA-CEA0-4564-94B0-DD8E18EF9ADC}" dt="2023-03-17T20:36:45.580" v="3694" actId="255"/>
          <ac:spMkLst>
            <pc:docMk/>
            <pc:sldMk cId="306779660" sldId="566"/>
            <ac:spMk id="43" creationId="{AE3AFC79-F387-BE40-EBA0-C08CCAA5A765}"/>
          </ac:spMkLst>
        </pc:spChg>
        <pc:spChg chg="add mod">
          <ac:chgData name="Danilo Dragoni" userId="7ce7893a-b0e2-4e06-8592-0f77bba1f60f" providerId="ADAL" clId="{1120E5DA-CEA0-4564-94B0-DD8E18EF9ADC}" dt="2023-03-17T20:36:45.580" v="3694" actId="255"/>
          <ac:spMkLst>
            <pc:docMk/>
            <pc:sldMk cId="306779660" sldId="566"/>
            <ac:spMk id="44" creationId="{532FEC16-0A5F-48EB-28B7-FE1BD58B8567}"/>
          </ac:spMkLst>
        </pc:spChg>
        <pc:spChg chg="add mod">
          <ac:chgData name="Danilo Dragoni" userId="7ce7893a-b0e2-4e06-8592-0f77bba1f60f" providerId="ADAL" clId="{1120E5DA-CEA0-4564-94B0-DD8E18EF9ADC}" dt="2023-03-17T20:36:45.580" v="3694" actId="255"/>
          <ac:spMkLst>
            <pc:docMk/>
            <pc:sldMk cId="306779660" sldId="566"/>
            <ac:spMk id="47" creationId="{C3066F5D-BF3B-2D50-D873-0EA03F5AE4B2}"/>
          </ac:spMkLst>
        </pc:spChg>
        <pc:spChg chg="add mod">
          <ac:chgData name="Danilo Dragoni" userId="7ce7893a-b0e2-4e06-8592-0f77bba1f60f" providerId="ADAL" clId="{1120E5DA-CEA0-4564-94B0-DD8E18EF9ADC}" dt="2023-03-17T20:36:45.580" v="3694" actId="255"/>
          <ac:spMkLst>
            <pc:docMk/>
            <pc:sldMk cId="306779660" sldId="566"/>
            <ac:spMk id="51" creationId="{24338DA1-392A-6089-4FA7-DC52BAE129F5}"/>
          </ac:spMkLst>
        </pc:spChg>
        <pc:spChg chg="add mod">
          <ac:chgData name="Danilo Dragoni" userId="7ce7893a-b0e2-4e06-8592-0f77bba1f60f" providerId="ADAL" clId="{1120E5DA-CEA0-4564-94B0-DD8E18EF9ADC}" dt="2023-03-17T20:36:45.580" v="3694" actId="255"/>
          <ac:spMkLst>
            <pc:docMk/>
            <pc:sldMk cId="306779660" sldId="566"/>
            <ac:spMk id="52" creationId="{7FB8F56C-4EC2-FACE-ABD3-B36F42CBA682}"/>
          </ac:spMkLst>
        </pc:spChg>
        <pc:spChg chg="add mod">
          <ac:chgData name="Danilo Dragoni" userId="7ce7893a-b0e2-4e06-8592-0f77bba1f60f" providerId="ADAL" clId="{1120E5DA-CEA0-4564-94B0-DD8E18EF9ADC}" dt="2023-03-17T20:37:38.274" v="3705" actId="1076"/>
          <ac:spMkLst>
            <pc:docMk/>
            <pc:sldMk cId="306779660" sldId="566"/>
            <ac:spMk id="53" creationId="{87056B89-C918-1A37-FDCA-ADE2799D54E3}"/>
          </ac:spMkLst>
        </pc:spChg>
        <pc:spChg chg="add mod">
          <ac:chgData name="Danilo Dragoni" userId="7ce7893a-b0e2-4e06-8592-0f77bba1f60f" providerId="ADAL" clId="{1120E5DA-CEA0-4564-94B0-DD8E18EF9ADC}" dt="2023-03-17T20:37:46.397" v="3707" actId="1076"/>
          <ac:spMkLst>
            <pc:docMk/>
            <pc:sldMk cId="306779660" sldId="566"/>
            <ac:spMk id="56" creationId="{107EE90E-D04A-DCCC-5BCD-3ABD12F758BB}"/>
          </ac:spMkLst>
        </pc:spChg>
        <pc:spChg chg="add del mod">
          <ac:chgData name="Danilo Dragoni" userId="7ce7893a-b0e2-4e06-8592-0f77bba1f60f" providerId="ADAL" clId="{1120E5DA-CEA0-4564-94B0-DD8E18EF9ADC}" dt="2023-03-17T20:39:59.591" v="3783" actId="478"/>
          <ac:spMkLst>
            <pc:docMk/>
            <pc:sldMk cId="306779660" sldId="566"/>
            <ac:spMk id="67" creationId="{F0472E68-10CA-26A0-FD08-6D502168EA5E}"/>
          </ac:spMkLst>
        </pc:spChg>
        <pc:grpChg chg="add mod">
          <ac:chgData name="Danilo Dragoni" userId="7ce7893a-b0e2-4e06-8592-0f77bba1f60f" providerId="ADAL" clId="{1120E5DA-CEA0-4564-94B0-DD8E18EF9ADC}" dt="2023-03-17T20:36:20.691" v="3679" actId="164"/>
          <ac:grpSpMkLst>
            <pc:docMk/>
            <pc:sldMk cId="306779660" sldId="566"/>
            <ac:grpSpMk id="50" creationId="{9C5B0D48-BAC5-E444-2460-59024E958776}"/>
          </ac:grpSpMkLst>
        </pc:grpChg>
        <pc:grpChg chg="add mod">
          <ac:chgData name="Danilo Dragoni" userId="7ce7893a-b0e2-4e06-8592-0f77bba1f60f" providerId="ADAL" clId="{1120E5DA-CEA0-4564-94B0-DD8E18EF9ADC}" dt="2023-03-17T20:40:05.104" v="3784" actId="1076"/>
          <ac:grpSpMkLst>
            <pc:docMk/>
            <pc:sldMk cId="306779660" sldId="566"/>
            <ac:grpSpMk id="59" creationId="{223DEB0B-A933-CD23-2525-790DF65D7444}"/>
          </ac:grpSpMkLst>
        </pc:grpChg>
        <pc:cxnChg chg="add mod">
          <ac:chgData name="Danilo Dragoni" userId="7ce7893a-b0e2-4e06-8592-0f77bba1f60f" providerId="ADAL" clId="{1120E5DA-CEA0-4564-94B0-DD8E18EF9ADC}" dt="2023-03-17T20:37:09.246" v="3698" actId="14100"/>
          <ac:cxnSpMkLst>
            <pc:docMk/>
            <pc:sldMk cId="306779660" sldId="566"/>
            <ac:cxnSpMk id="7" creationId="{3E97B844-E56C-FFC6-278D-B01C74344556}"/>
          </ac:cxnSpMkLst>
        </pc:cxnChg>
        <pc:cxnChg chg="add mod">
          <ac:chgData name="Danilo Dragoni" userId="7ce7893a-b0e2-4e06-8592-0f77bba1f60f" providerId="ADAL" clId="{1120E5DA-CEA0-4564-94B0-DD8E18EF9ADC}" dt="2023-03-17T20:37:21.143" v="3700" actId="14100"/>
          <ac:cxnSpMkLst>
            <pc:docMk/>
            <pc:sldMk cId="306779660" sldId="566"/>
            <ac:cxnSpMk id="11" creationId="{C39CFF94-BF50-30F9-68AA-4F6E47F04926}"/>
          </ac:cxnSpMkLst>
        </pc:cxnChg>
        <pc:cxnChg chg="add mod">
          <ac:chgData name="Danilo Dragoni" userId="7ce7893a-b0e2-4e06-8592-0f77bba1f60f" providerId="ADAL" clId="{1120E5DA-CEA0-4564-94B0-DD8E18EF9ADC}" dt="2023-03-17T20:36:20.691" v="3679" actId="164"/>
          <ac:cxnSpMkLst>
            <pc:docMk/>
            <pc:sldMk cId="306779660" sldId="566"/>
            <ac:cxnSpMk id="13" creationId="{14EE29BE-F6C3-36A7-A70C-3B2F23182127}"/>
          </ac:cxnSpMkLst>
        </pc:cxnChg>
        <pc:cxnChg chg="add mod">
          <ac:chgData name="Danilo Dragoni" userId="7ce7893a-b0e2-4e06-8592-0f77bba1f60f" providerId="ADAL" clId="{1120E5DA-CEA0-4564-94B0-DD8E18EF9ADC}" dt="2023-03-17T20:37:28.566" v="3702" actId="14100"/>
          <ac:cxnSpMkLst>
            <pc:docMk/>
            <pc:sldMk cId="306779660" sldId="566"/>
            <ac:cxnSpMk id="40" creationId="{6DCEC1B4-2C29-70C0-8116-6EDD19239A7A}"/>
          </ac:cxnSpMkLst>
        </pc:cxnChg>
        <pc:cxnChg chg="add mod">
          <ac:chgData name="Danilo Dragoni" userId="7ce7893a-b0e2-4e06-8592-0f77bba1f60f" providerId="ADAL" clId="{1120E5DA-CEA0-4564-94B0-DD8E18EF9ADC}" dt="2023-03-17T20:37:35.001" v="3704" actId="14100"/>
          <ac:cxnSpMkLst>
            <pc:docMk/>
            <pc:sldMk cId="306779660" sldId="566"/>
            <ac:cxnSpMk id="49" creationId="{489A2F6E-4A46-A189-C079-94D6DF7B8394}"/>
          </ac:cxnSpMkLst>
        </pc:cxnChg>
        <pc:cxnChg chg="add mod">
          <ac:chgData name="Danilo Dragoni" userId="7ce7893a-b0e2-4e06-8592-0f77bba1f60f" providerId="ADAL" clId="{1120E5DA-CEA0-4564-94B0-DD8E18EF9ADC}" dt="2023-03-17T20:37:41.243" v="3706" actId="14100"/>
          <ac:cxnSpMkLst>
            <pc:docMk/>
            <pc:sldMk cId="306779660" sldId="566"/>
            <ac:cxnSpMk id="55" creationId="{2710FD77-AC87-3B92-1EA2-24C28551D019}"/>
          </ac:cxnSpMkLst>
        </pc:cxnChg>
        <pc:cxnChg chg="add mod">
          <ac:chgData name="Danilo Dragoni" userId="7ce7893a-b0e2-4e06-8592-0f77bba1f60f" providerId="ADAL" clId="{1120E5DA-CEA0-4564-94B0-DD8E18EF9ADC}" dt="2023-03-17T20:37:49.741" v="3708" actId="14100"/>
          <ac:cxnSpMkLst>
            <pc:docMk/>
            <pc:sldMk cId="306779660" sldId="566"/>
            <ac:cxnSpMk id="58" creationId="{ADE378CD-92D2-BF6C-7E78-541237E8E9E2}"/>
          </ac:cxnSpMkLst>
        </pc:cxnChg>
      </pc:sldChg>
      <pc:sldChg chg="delSp modSp mod modNotesTx">
        <pc:chgData name="Danilo Dragoni" userId="7ce7893a-b0e2-4e06-8592-0f77bba1f60f" providerId="ADAL" clId="{1120E5DA-CEA0-4564-94B0-DD8E18EF9ADC}" dt="2023-03-17T20:56:28.092" v="4614" actId="20577"/>
        <pc:sldMkLst>
          <pc:docMk/>
          <pc:sldMk cId="100500768" sldId="567"/>
        </pc:sldMkLst>
        <pc:spChg chg="del">
          <ac:chgData name="Danilo Dragoni" userId="7ce7893a-b0e2-4e06-8592-0f77bba1f60f" providerId="ADAL" clId="{1120E5DA-CEA0-4564-94B0-DD8E18EF9ADC}" dt="2023-03-17T20:40:56.411" v="3814" actId="478"/>
          <ac:spMkLst>
            <pc:docMk/>
            <pc:sldMk cId="100500768" sldId="567"/>
            <ac:spMk id="3" creationId="{32EDBA01-A35E-A3EF-AE26-83AF48AD48E4}"/>
          </ac:spMkLst>
        </pc:spChg>
        <pc:spChg chg="mod">
          <ac:chgData name="Danilo Dragoni" userId="7ce7893a-b0e2-4e06-8592-0f77bba1f60f" providerId="ADAL" clId="{1120E5DA-CEA0-4564-94B0-DD8E18EF9ADC}" dt="2023-03-17T20:40:52.377" v="3813" actId="20577"/>
          <ac:spMkLst>
            <pc:docMk/>
            <pc:sldMk cId="100500768" sldId="567"/>
            <ac:spMk id="10" creationId="{8D6AFF14-A707-463D-ACBB-B1B5053342A4}"/>
          </ac:spMkLst>
        </pc:spChg>
        <pc:spChg chg="mod">
          <ac:chgData name="Danilo Dragoni" userId="7ce7893a-b0e2-4e06-8592-0f77bba1f60f" providerId="ADAL" clId="{1120E5DA-CEA0-4564-94B0-DD8E18EF9ADC}" dt="2023-03-17T20:41:24.396" v="3845" actId="6549"/>
          <ac:spMkLst>
            <pc:docMk/>
            <pc:sldMk cId="100500768" sldId="567"/>
            <ac:spMk id="16" creationId="{50FC228C-6BB5-46E8-93AE-EA3CEA8FB70B}"/>
          </ac:spMkLst>
        </pc:spChg>
        <pc:graphicFrameChg chg="mod modGraphic">
          <ac:chgData name="Danilo Dragoni" userId="7ce7893a-b0e2-4e06-8592-0f77bba1f60f" providerId="ADAL" clId="{1120E5DA-CEA0-4564-94B0-DD8E18EF9ADC}" dt="2023-03-17T20:56:04.950" v="4548" actId="20577"/>
          <ac:graphicFrameMkLst>
            <pc:docMk/>
            <pc:sldMk cId="100500768" sldId="567"/>
            <ac:graphicFrameMk id="2" creationId="{CAABE13C-FBDB-3664-9DEE-DA5939146426}"/>
          </ac:graphicFrameMkLst>
        </pc:graphicFrameChg>
      </pc:sldChg>
      <pc:sldChg chg="del">
        <pc:chgData name="Danilo Dragoni" userId="7ce7893a-b0e2-4e06-8592-0f77bba1f60f" providerId="ADAL" clId="{1120E5DA-CEA0-4564-94B0-DD8E18EF9ADC}" dt="2023-03-17T20:40:38.039" v="3787" actId="2696"/>
        <pc:sldMkLst>
          <pc:docMk/>
          <pc:sldMk cId="2988601104" sldId="567"/>
        </pc:sldMkLst>
      </pc:sldChg>
      <pc:sldChg chg="addSp modSp mod">
        <pc:chgData name="Danilo Dragoni" userId="7ce7893a-b0e2-4e06-8592-0f77bba1f60f" providerId="ADAL" clId="{1120E5DA-CEA0-4564-94B0-DD8E18EF9ADC}" dt="2023-03-21T16:30:43.968" v="9806" actId="1076"/>
        <pc:sldMkLst>
          <pc:docMk/>
          <pc:sldMk cId="4280925740" sldId="568"/>
        </pc:sldMkLst>
        <pc:spChg chg="mod">
          <ac:chgData name="Danilo Dragoni" userId="7ce7893a-b0e2-4e06-8592-0f77bba1f60f" providerId="ADAL" clId="{1120E5DA-CEA0-4564-94B0-DD8E18EF9ADC}" dt="2023-03-21T16:30:39.969" v="9805" actId="20577"/>
          <ac:spMkLst>
            <pc:docMk/>
            <pc:sldMk cId="4280925740" sldId="568"/>
            <ac:spMk id="3" creationId="{F0472E68-10CA-26A0-FD08-6D502168EA5E}"/>
          </ac:spMkLst>
        </pc:spChg>
        <pc:spChg chg="mod">
          <ac:chgData name="Danilo Dragoni" userId="7ce7893a-b0e2-4e06-8592-0f77bba1f60f" providerId="ADAL" clId="{1120E5DA-CEA0-4564-94B0-DD8E18EF9ADC}" dt="2023-03-17T23:09:23.299" v="8217" actId="20577"/>
          <ac:spMkLst>
            <pc:docMk/>
            <pc:sldMk cId="4280925740" sldId="568"/>
            <ac:spMk id="10" creationId="{8D6AFF14-A707-463D-ACBB-B1B5053342A4}"/>
          </ac:spMkLst>
        </pc:spChg>
        <pc:spChg chg="mod">
          <ac:chgData name="Danilo Dragoni" userId="7ce7893a-b0e2-4e06-8592-0f77bba1f60f" providerId="ADAL" clId="{1120E5DA-CEA0-4564-94B0-DD8E18EF9ADC}" dt="2023-03-17T23:08:21.786" v="8182" actId="20577"/>
          <ac:spMkLst>
            <pc:docMk/>
            <pc:sldMk cId="4280925740" sldId="568"/>
            <ac:spMk id="15" creationId="{908F3E32-EC7C-46F5-8A53-290277CADE80}"/>
          </ac:spMkLst>
        </pc:spChg>
        <pc:picChg chg="add mod">
          <ac:chgData name="Danilo Dragoni" userId="7ce7893a-b0e2-4e06-8592-0f77bba1f60f" providerId="ADAL" clId="{1120E5DA-CEA0-4564-94B0-DD8E18EF9ADC}" dt="2023-03-21T16:30:43.968" v="9806" actId="1076"/>
          <ac:picMkLst>
            <pc:docMk/>
            <pc:sldMk cId="4280925740" sldId="568"/>
            <ac:picMk id="2" creationId="{367DA2E9-3795-EF90-7FB5-08EBA1372D34}"/>
          </ac:picMkLst>
        </pc:picChg>
      </pc:sldChg>
      <pc:sldChg chg="modSp mod">
        <pc:chgData name="Danilo Dragoni" userId="7ce7893a-b0e2-4e06-8592-0f77bba1f60f" providerId="ADAL" clId="{1120E5DA-CEA0-4564-94B0-DD8E18EF9ADC}" dt="2023-03-17T21:53:00.888" v="4838" actId="20577"/>
        <pc:sldMkLst>
          <pc:docMk/>
          <pc:sldMk cId="1490920979" sldId="569"/>
        </pc:sldMkLst>
        <pc:spChg chg="mod">
          <ac:chgData name="Danilo Dragoni" userId="7ce7893a-b0e2-4e06-8592-0f77bba1f60f" providerId="ADAL" clId="{1120E5DA-CEA0-4564-94B0-DD8E18EF9ADC}" dt="2023-03-17T21:53:00.888" v="4838" actId="20577"/>
          <ac:spMkLst>
            <pc:docMk/>
            <pc:sldMk cId="1490920979" sldId="569"/>
            <ac:spMk id="3" creationId="{F0472E68-10CA-26A0-FD08-6D502168EA5E}"/>
          </ac:spMkLst>
        </pc:spChg>
        <pc:spChg chg="mod">
          <ac:chgData name="Danilo Dragoni" userId="7ce7893a-b0e2-4e06-8592-0f77bba1f60f" providerId="ADAL" clId="{1120E5DA-CEA0-4564-94B0-DD8E18EF9ADC}" dt="2023-03-17T21:47:40.434" v="4683" actId="20577"/>
          <ac:spMkLst>
            <pc:docMk/>
            <pc:sldMk cId="1490920979" sldId="569"/>
            <ac:spMk id="10" creationId="{8D6AFF14-A707-463D-ACBB-B1B5053342A4}"/>
          </ac:spMkLst>
        </pc:spChg>
        <pc:spChg chg="mod">
          <ac:chgData name="Danilo Dragoni" userId="7ce7893a-b0e2-4e06-8592-0f77bba1f60f" providerId="ADAL" clId="{1120E5DA-CEA0-4564-94B0-DD8E18EF9ADC}" dt="2023-03-17T21:47:35.072" v="4673" actId="20577"/>
          <ac:spMkLst>
            <pc:docMk/>
            <pc:sldMk cId="1490920979" sldId="569"/>
            <ac:spMk id="15" creationId="{908F3E32-EC7C-46F5-8A53-290277CADE80}"/>
          </ac:spMkLst>
        </pc:spChg>
      </pc:sldChg>
      <pc:sldChg chg="modSp mod modNotesTx">
        <pc:chgData name="Danilo Dragoni" userId="7ce7893a-b0e2-4e06-8592-0f77bba1f60f" providerId="ADAL" clId="{1120E5DA-CEA0-4564-94B0-DD8E18EF9ADC}" dt="2023-03-21T23:26:55.356" v="10067" actId="20577"/>
        <pc:sldMkLst>
          <pc:docMk/>
          <pc:sldMk cId="1561927380" sldId="570"/>
        </pc:sldMkLst>
        <pc:spChg chg="mod">
          <ac:chgData name="Danilo Dragoni" userId="7ce7893a-b0e2-4e06-8592-0f77bba1f60f" providerId="ADAL" clId="{1120E5DA-CEA0-4564-94B0-DD8E18EF9ADC}" dt="2023-03-17T22:20:23.797" v="5644" actId="20577"/>
          <ac:spMkLst>
            <pc:docMk/>
            <pc:sldMk cId="1561927380" sldId="570"/>
            <ac:spMk id="3" creationId="{F0472E68-10CA-26A0-FD08-6D502168EA5E}"/>
          </ac:spMkLst>
        </pc:spChg>
        <pc:spChg chg="mod">
          <ac:chgData name="Danilo Dragoni" userId="7ce7893a-b0e2-4e06-8592-0f77bba1f60f" providerId="ADAL" clId="{1120E5DA-CEA0-4564-94B0-DD8E18EF9ADC}" dt="2023-03-17T22:16:44.183" v="5152" actId="20577"/>
          <ac:spMkLst>
            <pc:docMk/>
            <pc:sldMk cId="1561927380" sldId="570"/>
            <ac:spMk id="10" creationId="{8D6AFF14-A707-463D-ACBB-B1B5053342A4}"/>
          </ac:spMkLst>
        </pc:spChg>
        <pc:spChg chg="mod">
          <ac:chgData name="Danilo Dragoni" userId="7ce7893a-b0e2-4e06-8592-0f77bba1f60f" providerId="ADAL" clId="{1120E5DA-CEA0-4564-94B0-DD8E18EF9ADC}" dt="2023-03-17T22:16:37.151" v="5138" actId="20577"/>
          <ac:spMkLst>
            <pc:docMk/>
            <pc:sldMk cId="1561927380" sldId="570"/>
            <ac:spMk id="15" creationId="{908F3E32-EC7C-46F5-8A53-290277CADE80}"/>
          </ac:spMkLst>
        </pc:spChg>
      </pc:sldChg>
      <pc:sldChg chg="addSp modSp mod modAnim">
        <pc:chgData name="Danilo Dragoni" userId="7ce7893a-b0e2-4e06-8592-0f77bba1f60f" providerId="ADAL" clId="{1120E5DA-CEA0-4564-94B0-DD8E18EF9ADC}" dt="2023-03-21T16:26:43.992" v="9778" actId="20577"/>
        <pc:sldMkLst>
          <pc:docMk/>
          <pc:sldMk cId="621259290" sldId="571"/>
        </pc:sldMkLst>
        <pc:spChg chg="mod">
          <ac:chgData name="Danilo Dragoni" userId="7ce7893a-b0e2-4e06-8592-0f77bba1f60f" providerId="ADAL" clId="{1120E5DA-CEA0-4564-94B0-DD8E18EF9ADC}" dt="2023-03-21T16:26:43.992" v="9778" actId="20577"/>
          <ac:spMkLst>
            <pc:docMk/>
            <pc:sldMk cId="621259290" sldId="571"/>
            <ac:spMk id="3" creationId="{F0472E68-10CA-26A0-FD08-6D502168EA5E}"/>
          </ac:spMkLst>
        </pc:spChg>
        <pc:spChg chg="mod">
          <ac:chgData name="Danilo Dragoni" userId="7ce7893a-b0e2-4e06-8592-0f77bba1f60f" providerId="ADAL" clId="{1120E5DA-CEA0-4564-94B0-DD8E18EF9ADC}" dt="2023-03-17T21:54:45.730" v="4846" actId="20577"/>
          <ac:spMkLst>
            <pc:docMk/>
            <pc:sldMk cId="621259290" sldId="571"/>
            <ac:spMk id="10" creationId="{8D6AFF14-A707-463D-ACBB-B1B5053342A4}"/>
          </ac:spMkLst>
        </pc:spChg>
        <pc:picChg chg="add mod">
          <ac:chgData name="Danilo Dragoni" userId="7ce7893a-b0e2-4e06-8592-0f77bba1f60f" providerId="ADAL" clId="{1120E5DA-CEA0-4564-94B0-DD8E18EF9ADC}" dt="2023-03-20T15:07:50.610" v="9513" actId="1076"/>
          <ac:picMkLst>
            <pc:docMk/>
            <pc:sldMk cId="621259290" sldId="571"/>
            <ac:picMk id="2" creationId="{34EE8C45-BFAA-92DF-D5E0-2F6037E87201}"/>
          </ac:picMkLst>
        </pc:picChg>
        <pc:picChg chg="add mod">
          <ac:chgData name="Danilo Dragoni" userId="7ce7893a-b0e2-4e06-8592-0f77bba1f60f" providerId="ADAL" clId="{1120E5DA-CEA0-4564-94B0-DD8E18EF9ADC}" dt="2023-03-20T15:08:24.071" v="9517" actId="1076"/>
          <ac:picMkLst>
            <pc:docMk/>
            <pc:sldMk cId="621259290" sldId="571"/>
            <ac:picMk id="4" creationId="{44F6827E-7C04-53C1-D564-95132EBF1299}"/>
          </ac:picMkLst>
        </pc:picChg>
        <pc:picChg chg="add mod">
          <ac:chgData name="Danilo Dragoni" userId="7ce7893a-b0e2-4e06-8592-0f77bba1f60f" providerId="ADAL" clId="{1120E5DA-CEA0-4564-94B0-DD8E18EF9ADC}" dt="2023-03-20T15:08:54.954" v="9522" actId="1076"/>
          <ac:picMkLst>
            <pc:docMk/>
            <pc:sldMk cId="621259290" sldId="571"/>
            <ac:picMk id="5" creationId="{7BA4D2F3-19CF-8D84-852B-6D6EFBE58ABB}"/>
          </ac:picMkLst>
        </pc:picChg>
        <pc:picChg chg="add mod">
          <ac:chgData name="Danilo Dragoni" userId="7ce7893a-b0e2-4e06-8592-0f77bba1f60f" providerId="ADAL" clId="{1120E5DA-CEA0-4564-94B0-DD8E18EF9ADC}" dt="2023-03-20T15:09:18.155" v="9527" actId="1076"/>
          <ac:picMkLst>
            <pc:docMk/>
            <pc:sldMk cId="621259290" sldId="571"/>
            <ac:picMk id="7" creationId="{C82F0D43-10C9-A428-CAB0-E52FB07A0377}"/>
          </ac:picMkLst>
        </pc:picChg>
      </pc:sldChg>
      <pc:sldChg chg="modSp mod">
        <pc:chgData name="Danilo Dragoni" userId="7ce7893a-b0e2-4e06-8592-0f77bba1f60f" providerId="ADAL" clId="{1120E5DA-CEA0-4564-94B0-DD8E18EF9ADC}" dt="2023-03-17T22:28:54.873" v="6661" actId="20577"/>
        <pc:sldMkLst>
          <pc:docMk/>
          <pc:sldMk cId="275183203" sldId="572"/>
        </pc:sldMkLst>
        <pc:spChg chg="mod">
          <ac:chgData name="Danilo Dragoni" userId="7ce7893a-b0e2-4e06-8592-0f77bba1f60f" providerId="ADAL" clId="{1120E5DA-CEA0-4564-94B0-DD8E18EF9ADC}" dt="2023-03-17T22:28:54.873" v="6661" actId="20577"/>
          <ac:spMkLst>
            <pc:docMk/>
            <pc:sldMk cId="275183203" sldId="572"/>
            <ac:spMk id="3" creationId="{F0472E68-10CA-26A0-FD08-6D502168EA5E}"/>
          </ac:spMkLst>
        </pc:spChg>
        <pc:spChg chg="mod">
          <ac:chgData name="Danilo Dragoni" userId="7ce7893a-b0e2-4e06-8592-0f77bba1f60f" providerId="ADAL" clId="{1120E5DA-CEA0-4564-94B0-DD8E18EF9ADC}" dt="2023-03-17T22:24:17.988" v="6048" actId="20577"/>
          <ac:spMkLst>
            <pc:docMk/>
            <pc:sldMk cId="275183203" sldId="572"/>
            <ac:spMk id="10" creationId="{8D6AFF14-A707-463D-ACBB-B1B5053342A4}"/>
          </ac:spMkLst>
        </pc:spChg>
        <pc:spChg chg="mod">
          <ac:chgData name="Danilo Dragoni" userId="7ce7893a-b0e2-4e06-8592-0f77bba1f60f" providerId="ADAL" clId="{1120E5DA-CEA0-4564-94B0-DD8E18EF9ADC}" dt="2023-03-17T22:24:07.280" v="6032" actId="20577"/>
          <ac:spMkLst>
            <pc:docMk/>
            <pc:sldMk cId="275183203" sldId="572"/>
            <ac:spMk id="15" creationId="{908F3E32-EC7C-46F5-8A53-290277CADE80}"/>
          </ac:spMkLst>
        </pc:spChg>
      </pc:sldChg>
      <pc:sldChg chg="addSp modSp del mod modNotesTx">
        <pc:chgData name="Danilo Dragoni" userId="7ce7893a-b0e2-4e06-8592-0f77bba1f60f" providerId="ADAL" clId="{1120E5DA-CEA0-4564-94B0-DD8E18EF9ADC}" dt="2023-03-21T16:30:04.549" v="9802" actId="47"/>
        <pc:sldMkLst>
          <pc:docMk/>
          <pc:sldMk cId="1361618914" sldId="573"/>
        </pc:sldMkLst>
        <pc:spChg chg="mod">
          <ac:chgData name="Danilo Dragoni" userId="7ce7893a-b0e2-4e06-8592-0f77bba1f60f" providerId="ADAL" clId="{1120E5DA-CEA0-4564-94B0-DD8E18EF9ADC}" dt="2023-03-21T16:28:55.926" v="9800" actId="1035"/>
          <ac:spMkLst>
            <pc:docMk/>
            <pc:sldMk cId="1361618914" sldId="573"/>
            <ac:spMk id="3" creationId="{F0472E68-10CA-26A0-FD08-6D502168EA5E}"/>
          </ac:spMkLst>
        </pc:spChg>
        <pc:spChg chg="mod">
          <ac:chgData name="Danilo Dragoni" userId="7ce7893a-b0e2-4e06-8592-0f77bba1f60f" providerId="ADAL" clId="{1120E5DA-CEA0-4564-94B0-DD8E18EF9ADC}" dt="2023-03-17T22:38:55.752" v="6772" actId="20577"/>
          <ac:spMkLst>
            <pc:docMk/>
            <pc:sldMk cId="1361618914" sldId="573"/>
            <ac:spMk id="10" creationId="{8D6AFF14-A707-463D-ACBB-B1B5053342A4}"/>
          </ac:spMkLst>
        </pc:spChg>
        <pc:spChg chg="mod">
          <ac:chgData name="Danilo Dragoni" userId="7ce7893a-b0e2-4e06-8592-0f77bba1f60f" providerId="ADAL" clId="{1120E5DA-CEA0-4564-94B0-DD8E18EF9ADC}" dt="2023-03-17T22:38:38.077" v="6742" actId="20577"/>
          <ac:spMkLst>
            <pc:docMk/>
            <pc:sldMk cId="1361618914" sldId="573"/>
            <ac:spMk id="15" creationId="{908F3E32-EC7C-46F5-8A53-290277CADE80}"/>
          </ac:spMkLst>
        </pc:spChg>
        <pc:picChg chg="add mod modCrop">
          <ac:chgData name="Danilo Dragoni" userId="7ce7893a-b0e2-4e06-8592-0f77bba1f60f" providerId="ADAL" clId="{1120E5DA-CEA0-4564-94B0-DD8E18EF9ADC}" dt="2023-03-17T22:56:40.927" v="7662" actId="1076"/>
          <ac:picMkLst>
            <pc:docMk/>
            <pc:sldMk cId="1361618914" sldId="573"/>
            <ac:picMk id="2" creationId="{87638291-0AA7-126F-769F-3FC1872DAD35}"/>
          </ac:picMkLst>
        </pc:picChg>
      </pc:sldChg>
      <pc:sldChg chg="modSp mod modNotesTx">
        <pc:chgData name="Danilo Dragoni" userId="7ce7893a-b0e2-4e06-8592-0f77bba1f60f" providerId="ADAL" clId="{1120E5DA-CEA0-4564-94B0-DD8E18EF9ADC}" dt="2023-03-21T23:38:18.486" v="10086" actId="20577"/>
        <pc:sldMkLst>
          <pc:docMk/>
          <pc:sldMk cId="4029407521" sldId="574"/>
        </pc:sldMkLst>
        <pc:spChg chg="mod">
          <ac:chgData name="Danilo Dragoni" userId="7ce7893a-b0e2-4e06-8592-0f77bba1f60f" providerId="ADAL" clId="{1120E5DA-CEA0-4564-94B0-DD8E18EF9ADC}" dt="2023-03-21T23:38:18.486" v="10086" actId="20577"/>
          <ac:spMkLst>
            <pc:docMk/>
            <pc:sldMk cId="4029407521" sldId="574"/>
            <ac:spMk id="3" creationId="{F0472E68-10CA-26A0-FD08-6D502168EA5E}"/>
          </ac:spMkLst>
        </pc:spChg>
        <pc:picChg chg="mod">
          <ac:chgData name="Danilo Dragoni" userId="7ce7893a-b0e2-4e06-8592-0f77bba1f60f" providerId="ADAL" clId="{1120E5DA-CEA0-4564-94B0-DD8E18EF9ADC}" dt="2023-03-21T23:21:35.280" v="9844" actId="1076"/>
          <ac:picMkLst>
            <pc:docMk/>
            <pc:sldMk cId="4029407521" sldId="574"/>
            <ac:picMk id="2" creationId="{87638291-0AA7-126F-769F-3FC1872DAD35}"/>
          </ac:picMkLst>
        </pc:picChg>
      </pc:sldChg>
      <pc:sldChg chg="addSp delSp modSp mod modNotesTx">
        <pc:chgData name="Danilo Dragoni" userId="7ce7893a-b0e2-4e06-8592-0f77bba1f60f" providerId="ADAL" clId="{1120E5DA-CEA0-4564-94B0-DD8E18EF9ADC}" dt="2023-03-17T23:25:02.578" v="9039" actId="255"/>
        <pc:sldMkLst>
          <pc:docMk/>
          <pc:sldMk cId="866901905" sldId="575"/>
        </pc:sldMkLst>
        <pc:spChg chg="del">
          <ac:chgData name="Danilo Dragoni" userId="7ce7893a-b0e2-4e06-8592-0f77bba1f60f" providerId="ADAL" clId="{1120E5DA-CEA0-4564-94B0-DD8E18EF9ADC}" dt="2023-03-17T23:21:16.160" v="8947" actId="478"/>
          <ac:spMkLst>
            <pc:docMk/>
            <pc:sldMk cId="866901905" sldId="575"/>
            <ac:spMk id="3" creationId="{F0472E68-10CA-26A0-FD08-6D502168EA5E}"/>
          </ac:spMkLst>
        </pc:spChg>
        <pc:spChg chg="mod">
          <ac:chgData name="Danilo Dragoni" userId="7ce7893a-b0e2-4e06-8592-0f77bba1f60f" providerId="ADAL" clId="{1120E5DA-CEA0-4564-94B0-DD8E18EF9ADC}" dt="2023-03-17T23:20:30.919" v="8946" actId="20577"/>
          <ac:spMkLst>
            <pc:docMk/>
            <pc:sldMk cId="866901905" sldId="575"/>
            <ac:spMk id="10" creationId="{8D6AFF14-A707-463D-ACBB-B1B5053342A4}"/>
          </ac:spMkLst>
        </pc:spChg>
        <pc:spChg chg="mod">
          <ac:chgData name="Danilo Dragoni" userId="7ce7893a-b0e2-4e06-8592-0f77bba1f60f" providerId="ADAL" clId="{1120E5DA-CEA0-4564-94B0-DD8E18EF9ADC}" dt="2023-03-17T23:20:18.917" v="8916" actId="20577"/>
          <ac:spMkLst>
            <pc:docMk/>
            <pc:sldMk cId="866901905" sldId="575"/>
            <ac:spMk id="15" creationId="{908F3E32-EC7C-46F5-8A53-290277CADE80}"/>
          </ac:spMkLst>
        </pc:spChg>
        <pc:spChg chg="add del mod">
          <ac:chgData name="Danilo Dragoni" userId="7ce7893a-b0e2-4e06-8592-0f77bba1f60f" providerId="ADAL" clId="{1120E5DA-CEA0-4564-94B0-DD8E18EF9ADC}" dt="2023-03-17T23:23:54.820" v="9002" actId="478"/>
          <ac:spMkLst>
            <pc:docMk/>
            <pc:sldMk cId="866901905" sldId="575"/>
            <ac:spMk id="18" creationId="{2D3C9069-18B2-3E06-C66A-7AA98BDB04BA}"/>
          </ac:spMkLst>
        </pc:spChg>
        <pc:spChg chg="add mod">
          <ac:chgData name="Danilo Dragoni" userId="7ce7893a-b0e2-4e06-8592-0f77bba1f60f" providerId="ADAL" clId="{1120E5DA-CEA0-4564-94B0-DD8E18EF9ADC}" dt="2023-03-17T23:25:02.578" v="9039" actId="255"/>
          <ac:spMkLst>
            <pc:docMk/>
            <pc:sldMk cId="866901905" sldId="575"/>
            <ac:spMk id="19" creationId="{ABAEBE36-4361-5AA3-5873-8032CE8C2A8A}"/>
          </ac:spMkLst>
        </pc:spChg>
        <pc:spChg chg="add mod">
          <ac:chgData name="Danilo Dragoni" userId="7ce7893a-b0e2-4e06-8592-0f77bba1f60f" providerId="ADAL" clId="{1120E5DA-CEA0-4564-94B0-DD8E18EF9ADC}" dt="2023-03-17T23:24:30.880" v="9034" actId="1076"/>
          <ac:spMkLst>
            <pc:docMk/>
            <pc:sldMk cId="866901905" sldId="575"/>
            <ac:spMk id="26" creationId="{5A18D8A1-C79D-9F98-99C5-5C754CCFC475}"/>
          </ac:spMkLst>
        </pc:spChg>
        <pc:grpChg chg="add mod">
          <ac:chgData name="Danilo Dragoni" userId="7ce7893a-b0e2-4e06-8592-0f77bba1f60f" providerId="ADAL" clId="{1120E5DA-CEA0-4564-94B0-DD8E18EF9ADC}" dt="2023-03-17T23:22:38.064" v="8960" actId="1076"/>
          <ac:grpSpMkLst>
            <pc:docMk/>
            <pc:sldMk cId="866901905" sldId="575"/>
            <ac:grpSpMk id="2" creationId="{91D045CD-9623-BD80-64A2-9D513ED53F3F}"/>
          </ac:grpSpMkLst>
        </pc:grpChg>
        <pc:grpChg chg="mod">
          <ac:chgData name="Danilo Dragoni" userId="7ce7893a-b0e2-4e06-8592-0f77bba1f60f" providerId="ADAL" clId="{1120E5DA-CEA0-4564-94B0-DD8E18EF9ADC}" dt="2023-03-17T23:21:17.916" v="8948"/>
          <ac:grpSpMkLst>
            <pc:docMk/>
            <pc:sldMk cId="866901905" sldId="575"/>
            <ac:grpSpMk id="5" creationId="{25671BA6-ED38-4E03-8EEF-3F8B82294CE3}"/>
          </ac:grpSpMkLst>
        </pc:grpChg>
        <pc:picChg chg="mod">
          <ac:chgData name="Danilo Dragoni" userId="7ce7893a-b0e2-4e06-8592-0f77bba1f60f" providerId="ADAL" clId="{1120E5DA-CEA0-4564-94B0-DD8E18EF9ADC}" dt="2023-03-17T23:21:17.916" v="8948"/>
          <ac:picMkLst>
            <pc:docMk/>
            <pc:sldMk cId="866901905" sldId="575"/>
            <ac:picMk id="4" creationId="{94D1BEFC-1F03-600B-CD11-F3616EB4982B}"/>
          </ac:picMkLst>
        </pc:picChg>
        <pc:cxnChg chg="mod">
          <ac:chgData name="Danilo Dragoni" userId="7ce7893a-b0e2-4e06-8592-0f77bba1f60f" providerId="ADAL" clId="{1120E5DA-CEA0-4564-94B0-DD8E18EF9ADC}" dt="2023-03-17T23:21:17.916" v="8948"/>
          <ac:cxnSpMkLst>
            <pc:docMk/>
            <pc:sldMk cId="866901905" sldId="575"/>
            <ac:cxnSpMk id="7" creationId="{3C090F6F-4B45-BF59-6410-17F195521CFE}"/>
          </ac:cxnSpMkLst>
        </pc:cxnChg>
        <pc:cxnChg chg="mod">
          <ac:chgData name="Danilo Dragoni" userId="7ce7893a-b0e2-4e06-8592-0f77bba1f60f" providerId="ADAL" clId="{1120E5DA-CEA0-4564-94B0-DD8E18EF9ADC}" dt="2023-03-17T23:21:17.916" v="8948"/>
          <ac:cxnSpMkLst>
            <pc:docMk/>
            <pc:sldMk cId="866901905" sldId="575"/>
            <ac:cxnSpMk id="8" creationId="{82F33C35-4385-5C99-8D24-167923ECEA40}"/>
          </ac:cxnSpMkLst>
        </pc:cxnChg>
        <pc:cxnChg chg="mod">
          <ac:chgData name="Danilo Dragoni" userId="7ce7893a-b0e2-4e06-8592-0f77bba1f60f" providerId="ADAL" clId="{1120E5DA-CEA0-4564-94B0-DD8E18EF9ADC}" dt="2023-03-17T23:21:17.916" v="8948"/>
          <ac:cxnSpMkLst>
            <pc:docMk/>
            <pc:sldMk cId="866901905" sldId="575"/>
            <ac:cxnSpMk id="9" creationId="{FCBBD46C-331A-A5E1-D036-F023AF0FAE60}"/>
          </ac:cxnSpMkLst>
        </pc:cxnChg>
        <pc:cxnChg chg="mod">
          <ac:chgData name="Danilo Dragoni" userId="7ce7893a-b0e2-4e06-8592-0f77bba1f60f" providerId="ADAL" clId="{1120E5DA-CEA0-4564-94B0-DD8E18EF9ADC}" dt="2023-03-17T23:21:17.916" v="8948"/>
          <ac:cxnSpMkLst>
            <pc:docMk/>
            <pc:sldMk cId="866901905" sldId="575"/>
            <ac:cxnSpMk id="11" creationId="{12316CF9-D6B2-9ACF-1B5A-9519FA9515DE}"/>
          </ac:cxnSpMkLst>
        </pc:cxnChg>
        <pc:cxnChg chg="mod">
          <ac:chgData name="Danilo Dragoni" userId="7ce7893a-b0e2-4e06-8592-0f77bba1f60f" providerId="ADAL" clId="{1120E5DA-CEA0-4564-94B0-DD8E18EF9ADC}" dt="2023-03-17T23:21:17.916" v="8948"/>
          <ac:cxnSpMkLst>
            <pc:docMk/>
            <pc:sldMk cId="866901905" sldId="575"/>
            <ac:cxnSpMk id="12" creationId="{4384E8B5-98A3-7026-CE42-06A3A4FB1192}"/>
          </ac:cxnSpMkLst>
        </pc:cxnChg>
        <pc:cxnChg chg="mod">
          <ac:chgData name="Danilo Dragoni" userId="7ce7893a-b0e2-4e06-8592-0f77bba1f60f" providerId="ADAL" clId="{1120E5DA-CEA0-4564-94B0-DD8E18EF9ADC}" dt="2023-03-17T23:21:17.916" v="8948"/>
          <ac:cxnSpMkLst>
            <pc:docMk/>
            <pc:sldMk cId="866901905" sldId="575"/>
            <ac:cxnSpMk id="13" creationId="{9460572A-3E8F-E820-8EFE-1A21237D64C5}"/>
          </ac:cxnSpMkLst>
        </pc:cxnChg>
        <pc:cxnChg chg="mod">
          <ac:chgData name="Danilo Dragoni" userId="7ce7893a-b0e2-4e06-8592-0f77bba1f60f" providerId="ADAL" clId="{1120E5DA-CEA0-4564-94B0-DD8E18EF9ADC}" dt="2023-03-17T23:21:17.916" v="8948"/>
          <ac:cxnSpMkLst>
            <pc:docMk/>
            <pc:sldMk cId="866901905" sldId="575"/>
            <ac:cxnSpMk id="14" creationId="{B71DC19B-B699-1570-4067-522FC025ABF8}"/>
          </ac:cxnSpMkLst>
        </pc:cxnChg>
        <pc:cxnChg chg="mod">
          <ac:chgData name="Danilo Dragoni" userId="7ce7893a-b0e2-4e06-8592-0f77bba1f60f" providerId="ADAL" clId="{1120E5DA-CEA0-4564-94B0-DD8E18EF9ADC}" dt="2023-03-17T23:21:17.916" v="8948"/>
          <ac:cxnSpMkLst>
            <pc:docMk/>
            <pc:sldMk cId="866901905" sldId="575"/>
            <ac:cxnSpMk id="17" creationId="{046B8CA3-D73B-35A8-F2AD-7E13ED7B69AC}"/>
          </ac:cxnSpMkLst>
        </pc:cxnChg>
      </pc:sldChg>
      <pc:sldChg chg="addSp delSp modSp mod">
        <pc:chgData name="Danilo Dragoni" userId="7ce7893a-b0e2-4e06-8592-0f77bba1f60f" providerId="ADAL" clId="{1120E5DA-CEA0-4564-94B0-DD8E18EF9ADC}" dt="2023-03-17T23:26:20.280" v="9135" actId="1076"/>
        <pc:sldMkLst>
          <pc:docMk/>
          <pc:sldMk cId="2494961942" sldId="576"/>
        </pc:sldMkLst>
        <pc:spChg chg="add del mod">
          <ac:chgData name="Danilo Dragoni" userId="7ce7893a-b0e2-4e06-8592-0f77bba1f60f" providerId="ADAL" clId="{1120E5DA-CEA0-4564-94B0-DD8E18EF9ADC}" dt="2023-03-17T23:26:20.280" v="9135" actId="1076"/>
          <ac:spMkLst>
            <pc:docMk/>
            <pc:sldMk cId="2494961942" sldId="576"/>
            <ac:spMk id="3" creationId="{F0472E68-10CA-26A0-FD08-6D502168EA5E}"/>
          </ac:spMkLst>
        </pc:spChg>
        <pc:spChg chg="mod">
          <ac:chgData name="Danilo Dragoni" userId="7ce7893a-b0e2-4e06-8592-0f77bba1f60f" providerId="ADAL" clId="{1120E5DA-CEA0-4564-94B0-DD8E18EF9ADC}" dt="2023-03-17T23:23:14.988" v="8995" actId="20577"/>
          <ac:spMkLst>
            <pc:docMk/>
            <pc:sldMk cId="2494961942" sldId="576"/>
            <ac:spMk id="10" creationId="{8D6AFF14-A707-463D-ACBB-B1B5053342A4}"/>
          </ac:spMkLst>
        </pc:spChg>
        <pc:spChg chg="mod">
          <ac:chgData name="Danilo Dragoni" userId="7ce7893a-b0e2-4e06-8592-0f77bba1f60f" providerId="ADAL" clId="{1120E5DA-CEA0-4564-94B0-DD8E18EF9ADC}" dt="2023-03-17T23:23:05.084" v="8980" actId="20577"/>
          <ac:spMkLst>
            <pc:docMk/>
            <pc:sldMk cId="2494961942" sldId="576"/>
            <ac:spMk id="15" creationId="{908F3E32-EC7C-46F5-8A53-290277CADE80}"/>
          </ac:spMkLst>
        </pc:spChg>
        <pc:spChg chg="add mod">
          <ac:chgData name="Danilo Dragoni" userId="7ce7893a-b0e2-4e06-8592-0f77bba1f60f" providerId="ADAL" clId="{1120E5DA-CEA0-4564-94B0-DD8E18EF9ADC}" dt="2023-03-17T23:24:56.101" v="9038" actId="1076"/>
          <ac:spMkLst>
            <pc:docMk/>
            <pc:sldMk cId="2494961942" sldId="576"/>
            <ac:spMk id="18" creationId="{96B1C963-07B3-2F0B-EBB3-28E44C8808B9}"/>
          </ac:spMkLst>
        </pc:spChg>
        <pc:grpChg chg="add mod">
          <ac:chgData name="Danilo Dragoni" userId="7ce7893a-b0e2-4e06-8592-0f77bba1f60f" providerId="ADAL" clId="{1120E5DA-CEA0-4564-94B0-DD8E18EF9ADC}" dt="2023-03-17T23:24:41.052" v="9035" actId="1076"/>
          <ac:grpSpMkLst>
            <pc:docMk/>
            <pc:sldMk cId="2494961942" sldId="576"/>
            <ac:grpSpMk id="2" creationId="{2D42100A-3CE0-7F7C-B700-A5D57713D590}"/>
          </ac:grpSpMkLst>
        </pc:grpChg>
        <pc:grpChg chg="mod">
          <ac:chgData name="Danilo Dragoni" userId="7ce7893a-b0e2-4e06-8592-0f77bba1f60f" providerId="ADAL" clId="{1120E5DA-CEA0-4564-94B0-DD8E18EF9ADC}" dt="2023-03-17T23:23:43.337" v="8999"/>
          <ac:grpSpMkLst>
            <pc:docMk/>
            <pc:sldMk cId="2494961942" sldId="576"/>
            <ac:grpSpMk id="5" creationId="{4C807D32-5E67-9764-5924-99568D9CED7A}"/>
          </ac:grpSpMkLst>
        </pc:grpChg>
        <pc:picChg chg="mod">
          <ac:chgData name="Danilo Dragoni" userId="7ce7893a-b0e2-4e06-8592-0f77bba1f60f" providerId="ADAL" clId="{1120E5DA-CEA0-4564-94B0-DD8E18EF9ADC}" dt="2023-03-17T23:23:43.337" v="8999"/>
          <ac:picMkLst>
            <pc:docMk/>
            <pc:sldMk cId="2494961942" sldId="576"/>
            <ac:picMk id="4" creationId="{B82986EA-4959-9AD5-9A85-15AA4D8E070A}"/>
          </ac:picMkLst>
        </pc:picChg>
        <pc:cxnChg chg="mod">
          <ac:chgData name="Danilo Dragoni" userId="7ce7893a-b0e2-4e06-8592-0f77bba1f60f" providerId="ADAL" clId="{1120E5DA-CEA0-4564-94B0-DD8E18EF9ADC}" dt="2023-03-17T23:23:43.337" v="8999"/>
          <ac:cxnSpMkLst>
            <pc:docMk/>
            <pc:sldMk cId="2494961942" sldId="576"/>
            <ac:cxnSpMk id="7" creationId="{6716EB00-101F-6CCE-B706-8D8A52EE7E6E}"/>
          </ac:cxnSpMkLst>
        </pc:cxnChg>
        <pc:cxnChg chg="mod">
          <ac:chgData name="Danilo Dragoni" userId="7ce7893a-b0e2-4e06-8592-0f77bba1f60f" providerId="ADAL" clId="{1120E5DA-CEA0-4564-94B0-DD8E18EF9ADC}" dt="2023-03-17T23:23:43.337" v="8999"/>
          <ac:cxnSpMkLst>
            <pc:docMk/>
            <pc:sldMk cId="2494961942" sldId="576"/>
            <ac:cxnSpMk id="8" creationId="{660E5F9E-BD51-D937-A8DC-840388E43F5A}"/>
          </ac:cxnSpMkLst>
        </pc:cxnChg>
        <pc:cxnChg chg="mod">
          <ac:chgData name="Danilo Dragoni" userId="7ce7893a-b0e2-4e06-8592-0f77bba1f60f" providerId="ADAL" clId="{1120E5DA-CEA0-4564-94B0-DD8E18EF9ADC}" dt="2023-03-17T23:23:43.337" v="8999"/>
          <ac:cxnSpMkLst>
            <pc:docMk/>
            <pc:sldMk cId="2494961942" sldId="576"/>
            <ac:cxnSpMk id="9" creationId="{C6991B0F-CEB2-D219-F622-0584CB6D71F4}"/>
          </ac:cxnSpMkLst>
        </pc:cxnChg>
        <pc:cxnChg chg="mod">
          <ac:chgData name="Danilo Dragoni" userId="7ce7893a-b0e2-4e06-8592-0f77bba1f60f" providerId="ADAL" clId="{1120E5DA-CEA0-4564-94B0-DD8E18EF9ADC}" dt="2023-03-17T23:23:43.337" v="8999"/>
          <ac:cxnSpMkLst>
            <pc:docMk/>
            <pc:sldMk cId="2494961942" sldId="576"/>
            <ac:cxnSpMk id="11" creationId="{442C0CFE-7D20-71F6-10E8-62C05D1906CD}"/>
          </ac:cxnSpMkLst>
        </pc:cxnChg>
        <pc:cxnChg chg="mod">
          <ac:chgData name="Danilo Dragoni" userId="7ce7893a-b0e2-4e06-8592-0f77bba1f60f" providerId="ADAL" clId="{1120E5DA-CEA0-4564-94B0-DD8E18EF9ADC}" dt="2023-03-17T23:23:43.337" v="8999"/>
          <ac:cxnSpMkLst>
            <pc:docMk/>
            <pc:sldMk cId="2494961942" sldId="576"/>
            <ac:cxnSpMk id="12" creationId="{00FF838C-6C44-7BD7-BABD-6DFD0833D5E4}"/>
          </ac:cxnSpMkLst>
        </pc:cxnChg>
        <pc:cxnChg chg="mod">
          <ac:chgData name="Danilo Dragoni" userId="7ce7893a-b0e2-4e06-8592-0f77bba1f60f" providerId="ADAL" clId="{1120E5DA-CEA0-4564-94B0-DD8E18EF9ADC}" dt="2023-03-17T23:23:43.337" v="8999"/>
          <ac:cxnSpMkLst>
            <pc:docMk/>
            <pc:sldMk cId="2494961942" sldId="576"/>
            <ac:cxnSpMk id="13" creationId="{14390313-EF92-0662-0C7C-138A38896A8C}"/>
          </ac:cxnSpMkLst>
        </pc:cxnChg>
        <pc:cxnChg chg="mod">
          <ac:chgData name="Danilo Dragoni" userId="7ce7893a-b0e2-4e06-8592-0f77bba1f60f" providerId="ADAL" clId="{1120E5DA-CEA0-4564-94B0-DD8E18EF9ADC}" dt="2023-03-17T23:23:43.337" v="8999"/>
          <ac:cxnSpMkLst>
            <pc:docMk/>
            <pc:sldMk cId="2494961942" sldId="576"/>
            <ac:cxnSpMk id="14" creationId="{2D55F656-0179-80B8-F369-29A5DB0578DC}"/>
          </ac:cxnSpMkLst>
        </pc:cxnChg>
        <pc:cxnChg chg="mod">
          <ac:chgData name="Danilo Dragoni" userId="7ce7893a-b0e2-4e06-8592-0f77bba1f60f" providerId="ADAL" clId="{1120E5DA-CEA0-4564-94B0-DD8E18EF9ADC}" dt="2023-03-17T23:23:43.337" v="8999"/>
          <ac:cxnSpMkLst>
            <pc:docMk/>
            <pc:sldMk cId="2494961942" sldId="576"/>
            <ac:cxnSpMk id="17" creationId="{D208C361-4C20-0EF4-6D76-D6BC9DF6667F}"/>
          </ac:cxnSpMkLst>
        </pc:cxnChg>
      </pc:sldChg>
      <pc:sldChg chg="addSp modSp mod">
        <pc:chgData name="Danilo Dragoni" userId="7ce7893a-b0e2-4e06-8592-0f77bba1f60f" providerId="ADAL" clId="{1120E5DA-CEA0-4564-94B0-DD8E18EF9ADC}" dt="2023-03-17T23:28:02.605" v="9223" actId="14100"/>
        <pc:sldMkLst>
          <pc:docMk/>
          <pc:sldMk cId="736147539" sldId="577"/>
        </pc:sldMkLst>
        <pc:spChg chg="mod">
          <ac:chgData name="Danilo Dragoni" userId="7ce7893a-b0e2-4e06-8592-0f77bba1f60f" providerId="ADAL" clId="{1120E5DA-CEA0-4564-94B0-DD8E18EF9ADC}" dt="2023-03-17T23:27:49.168" v="9220" actId="1076"/>
          <ac:spMkLst>
            <pc:docMk/>
            <pc:sldMk cId="736147539" sldId="577"/>
            <ac:spMk id="3" creationId="{F0472E68-10CA-26A0-FD08-6D502168EA5E}"/>
          </ac:spMkLst>
        </pc:spChg>
        <pc:spChg chg="mod">
          <ac:chgData name="Danilo Dragoni" userId="7ce7893a-b0e2-4e06-8592-0f77bba1f60f" providerId="ADAL" clId="{1120E5DA-CEA0-4564-94B0-DD8E18EF9ADC}" dt="2023-03-17T23:26:46.711" v="9181" actId="20577"/>
          <ac:spMkLst>
            <pc:docMk/>
            <pc:sldMk cId="736147539" sldId="577"/>
            <ac:spMk id="10" creationId="{8D6AFF14-A707-463D-ACBB-B1B5053342A4}"/>
          </ac:spMkLst>
        </pc:spChg>
        <pc:spChg chg="mod">
          <ac:chgData name="Danilo Dragoni" userId="7ce7893a-b0e2-4e06-8592-0f77bba1f60f" providerId="ADAL" clId="{1120E5DA-CEA0-4564-94B0-DD8E18EF9ADC}" dt="2023-03-17T23:26:33.150" v="9152" actId="20577"/>
          <ac:spMkLst>
            <pc:docMk/>
            <pc:sldMk cId="736147539" sldId="577"/>
            <ac:spMk id="15" creationId="{908F3E32-EC7C-46F5-8A53-290277CADE80}"/>
          </ac:spMkLst>
        </pc:spChg>
        <pc:grpChg chg="add mod">
          <ac:chgData name="Danilo Dragoni" userId="7ce7893a-b0e2-4e06-8592-0f77bba1f60f" providerId="ADAL" clId="{1120E5DA-CEA0-4564-94B0-DD8E18EF9ADC}" dt="2023-03-17T23:27:55.291" v="9222" actId="1076"/>
          <ac:grpSpMkLst>
            <pc:docMk/>
            <pc:sldMk cId="736147539" sldId="577"/>
            <ac:grpSpMk id="2" creationId="{76056694-1535-FAEE-D623-F5FE41E85101}"/>
          </ac:grpSpMkLst>
        </pc:grpChg>
        <pc:grpChg chg="mod">
          <ac:chgData name="Danilo Dragoni" userId="7ce7893a-b0e2-4e06-8592-0f77bba1f60f" providerId="ADAL" clId="{1120E5DA-CEA0-4564-94B0-DD8E18EF9ADC}" dt="2023-03-17T23:27:00.666" v="9183"/>
          <ac:grpSpMkLst>
            <pc:docMk/>
            <pc:sldMk cId="736147539" sldId="577"/>
            <ac:grpSpMk id="5" creationId="{77B5501A-DA0D-E706-7C11-B5C6A7D18969}"/>
          </ac:grpSpMkLst>
        </pc:grpChg>
        <pc:picChg chg="mod">
          <ac:chgData name="Danilo Dragoni" userId="7ce7893a-b0e2-4e06-8592-0f77bba1f60f" providerId="ADAL" clId="{1120E5DA-CEA0-4564-94B0-DD8E18EF9ADC}" dt="2023-03-17T23:27:00.666" v="9183"/>
          <ac:picMkLst>
            <pc:docMk/>
            <pc:sldMk cId="736147539" sldId="577"/>
            <ac:picMk id="4" creationId="{258C557B-C946-E930-A27A-6B567056736A}"/>
          </ac:picMkLst>
        </pc:picChg>
        <pc:picChg chg="add mod">
          <ac:chgData name="Danilo Dragoni" userId="7ce7893a-b0e2-4e06-8592-0f77bba1f60f" providerId="ADAL" clId="{1120E5DA-CEA0-4564-94B0-DD8E18EF9ADC}" dt="2023-03-17T23:28:02.605" v="9223" actId="14100"/>
          <ac:picMkLst>
            <pc:docMk/>
            <pc:sldMk cId="736147539" sldId="577"/>
            <ac:picMk id="18" creationId="{9A882050-7E8C-A10F-2105-CC92F4E78A3C}"/>
          </ac:picMkLst>
        </pc:picChg>
        <pc:cxnChg chg="mod">
          <ac:chgData name="Danilo Dragoni" userId="7ce7893a-b0e2-4e06-8592-0f77bba1f60f" providerId="ADAL" clId="{1120E5DA-CEA0-4564-94B0-DD8E18EF9ADC}" dt="2023-03-17T23:27:00.666" v="9183"/>
          <ac:cxnSpMkLst>
            <pc:docMk/>
            <pc:sldMk cId="736147539" sldId="577"/>
            <ac:cxnSpMk id="7" creationId="{8A2B8CDC-FBE2-E759-8A4D-72E34A49E783}"/>
          </ac:cxnSpMkLst>
        </pc:cxnChg>
        <pc:cxnChg chg="mod">
          <ac:chgData name="Danilo Dragoni" userId="7ce7893a-b0e2-4e06-8592-0f77bba1f60f" providerId="ADAL" clId="{1120E5DA-CEA0-4564-94B0-DD8E18EF9ADC}" dt="2023-03-17T23:27:00.666" v="9183"/>
          <ac:cxnSpMkLst>
            <pc:docMk/>
            <pc:sldMk cId="736147539" sldId="577"/>
            <ac:cxnSpMk id="8" creationId="{793B801E-A2C0-8A4B-A05E-A5C65EC7DE6E}"/>
          </ac:cxnSpMkLst>
        </pc:cxnChg>
        <pc:cxnChg chg="mod">
          <ac:chgData name="Danilo Dragoni" userId="7ce7893a-b0e2-4e06-8592-0f77bba1f60f" providerId="ADAL" clId="{1120E5DA-CEA0-4564-94B0-DD8E18EF9ADC}" dt="2023-03-17T23:27:00.666" v="9183"/>
          <ac:cxnSpMkLst>
            <pc:docMk/>
            <pc:sldMk cId="736147539" sldId="577"/>
            <ac:cxnSpMk id="9" creationId="{9D368F8F-0E10-26E3-DD2F-D773DE064E94}"/>
          </ac:cxnSpMkLst>
        </pc:cxnChg>
        <pc:cxnChg chg="mod">
          <ac:chgData name="Danilo Dragoni" userId="7ce7893a-b0e2-4e06-8592-0f77bba1f60f" providerId="ADAL" clId="{1120E5DA-CEA0-4564-94B0-DD8E18EF9ADC}" dt="2023-03-17T23:27:00.666" v="9183"/>
          <ac:cxnSpMkLst>
            <pc:docMk/>
            <pc:sldMk cId="736147539" sldId="577"/>
            <ac:cxnSpMk id="11" creationId="{14588AF9-88B0-D3D1-0BDF-5D19918D649F}"/>
          </ac:cxnSpMkLst>
        </pc:cxnChg>
        <pc:cxnChg chg="mod">
          <ac:chgData name="Danilo Dragoni" userId="7ce7893a-b0e2-4e06-8592-0f77bba1f60f" providerId="ADAL" clId="{1120E5DA-CEA0-4564-94B0-DD8E18EF9ADC}" dt="2023-03-17T23:27:00.666" v="9183"/>
          <ac:cxnSpMkLst>
            <pc:docMk/>
            <pc:sldMk cId="736147539" sldId="577"/>
            <ac:cxnSpMk id="12" creationId="{06B241B2-7C2A-BED1-5C82-0A00E765BF42}"/>
          </ac:cxnSpMkLst>
        </pc:cxnChg>
        <pc:cxnChg chg="mod">
          <ac:chgData name="Danilo Dragoni" userId="7ce7893a-b0e2-4e06-8592-0f77bba1f60f" providerId="ADAL" clId="{1120E5DA-CEA0-4564-94B0-DD8E18EF9ADC}" dt="2023-03-17T23:27:00.666" v="9183"/>
          <ac:cxnSpMkLst>
            <pc:docMk/>
            <pc:sldMk cId="736147539" sldId="577"/>
            <ac:cxnSpMk id="13" creationId="{F0517259-E7F3-91B8-A418-C062104EF39C}"/>
          </ac:cxnSpMkLst>
        </pc:cxnChg>
        <pc:cxnChg chg="mod">
          <ac:chgData name="Danilo Dragoni" userId="7ce7893a-b0e2-4e06-8592-0f77bba1f60f" providerId="ADAL" clId="{1120E5DA-CEA0-4564-94B0-DD8E18EF9ADC}" dt="2023-03-17T23:27:00.666" v="9183"/>
          <ac:cxnSpMkLst>
            <pc:docMk/>
            <pc:sldMk cId="736147539" sldId="577"/>
            <ac:cxnSpMk id="14" creationId="{DD46AFA7-4D57-0C15-385F-E025148805BB}"/>
          </ac:cxnSpMkLst>
        </pc:cxnChg>
        <pc:cxnChg chg="mod">
          <ac:chgData name="Danilo Dragoni" userId="7ce7893a-b0e2-4e06-8592-0f77bba1f60f" providerId="ADAL" clId="{1120E5DA-CEA0-4564-94B0-DD8E18EF9ADC}" dt="2023-03-17T23:27:00.666" v="9183"/>
          <ac:cxnSpMkLst>
            <pc:docMk/>
            <pc:sldMk cId="736147539" sldId="577"/>
            <ac:cxnSpMk id="17" creationId="{43CD2CD3-BB93-9880-932D-3A88519241A6}"/>
          </ac:cxnSpMkLst>
        </pc:cxnChg>
      </pc:sldChg>
      <pc:sldChg chg="del">
        <pc:chgData name="Danilo Dragoni" userId="7ce7893a-b0e2-4e06-8592-0f77bba1f60f" providerId="ADAL" clId="{1120E5DA-CEA0-4564-94B0-DD8E18EF9ADC}" dt="2023-03-20T15:09:47.501" v="9528" actId="47"/>
        <pc:sldMkLst>
          <pc:docMk/>
          <pc:sldMk cId="4161728154" sldId="578"/>
        </pc:sldMkLst>
      </pc:sldChg>
      <pc:sldChg chg="addSp delSp modSp mod">
        <pc:chgData name="Danilo Dragoni" userId="7ce7893a-b0e2-4e06-8592-0f77bba1f60f" providerId="ADAL" clId="{1120E5DA-CEA0-4564-94B0-DD8E18EF9ADC}" dt="2023-03-20T14:54:05.161" v="9402" actId="1076"/>
        <pc:sldMkLst>
          <pc:docMk/>
          <pc:sldMk cId="3409007385" sldId="579"/>
        </pc:sldMkLst>
        <pc:spChg chg="add mod">
          <ac:chgData name="Danilo Dragoni" userId="7ce7893a-b0e2-4e06-8592-0f77bba1f60f" providerId="ADAL" clId="{1120E5DA-CEA0-4564-94B0-DD8E18EF9ADC}" dt="2023-03-20T14:53:14.007" v="9395" actId="255"/>
          <ac:spMkLst>
            <pc:docMk/>
            <pc:sldMk cId="3409007385" sldId="579"/>
            <ac:spMk id="2" creationId="{8E10EEC3-9E5B-8CA6-A2DC-9EDF4D07B225}"/>
          </ac:spMkLst>
        </pc:spChg>
        <pc:spChg chg="del">
          <ac:chgData name="Danilo Dragoni" userId="7ce7893a-b0e2-4e06-8592-0f77bba1f60f" providerId="ADAL" clId="{1120E5DA-CEA0-4564-94B0-DD8E18EF9ADC}" dt="2023-03-18T00:01:30.651" v="9224" actId="478"/>
          <ac:spMkLst>
            <pc:docMk/>
            <pc:sldMk cId="3409007385" sldId="579"/>
            <ac:spMk id="3" creationId="{F0472E68-10CA-26A0-FD08-6D502168EA5E}"/>
          </ac:spMkLst>
        </pc:spChg>
        <pc:spChg chg="add mod">
          <ac:chgData name="Danilo Dragoni" userId="7ce7893a-b0e2-4e06-8592-0f77bba1f60f" providerId="ADAL" clId="{1120E5DA-CEA0-4564-94B0-DD8E18EF9ADC}" dt="2023-03-20T14:53:18.257" v="9396" actId="1076"/>
          <ac:spMkLst>
            <pc:docMk/>
            <pc:sldMk cId="3409007385" sldId="579"/>
            <ac:spMk id="4" creationId="{6B959DDC-B2AD-1EAE-9462-77D53B394390}"/>
          </ac:spMkLst>
        </pc:spChg>
        <pc:spChg chg="mod">
          <ac:chgData name="Danilo Dragoni" userId="7ce7893a-b0e2-4e06-8592-0f77bba1f60f" providerId="ADAL" clId="{1120E5DA-CEA0-4564-94B0-DD8E18EF9ADC}" dt="2023-03-20T14:51:20.107" v="9378" actId="255"/>
          <ac:spMkLst>
            <pc:docMk/>
            <pc:sldMk cId="3409007385" sldId="579"/>
            <ac:spMk id="10" creationId="{8D6AFF14-A707-463D-ACBB-B1B5053342A4}"/>
          </ac:spMkLst>
        </pc:spChg>
        <pc:spChg chg="mod">
          <ac:chgData name="Danilo Dragoni" userId="7ce7893a-b0e2-4e06-8592-0f77bba1f60f" providerId="ADAL" clId="{1120E5DA-CEA0-4564-94B0-DD8E18EF9ADC}" dt="2023-03-20T14:54:05.161" v="9402" actId="1076"/>
          <ac:spMkLst>
            <pc:docMk/>
            <pc:sldMk cId="3409007385" sldId="579"/>
            <ac:spMk id="15" creationId="{908F3E32-EC7C-46F5-8A53-290277CADE80}"/>
          </ac:spMkLst>
        </pc:spChg>
        <pc:picChg chg="add mod">
          <ac:chgData name="Danilo Dragoni" userId="7ce7893a-b0e2-4e06-8592-0f77bba1f60f" providerId="ADAL" clId="{1120E5DA-CEA0-4564-94B0-DD8E18EF9ADC}" dt="2023-03-20T14:53:24.198" v="9397" actId="14100"/>
          <ac:picMkLst>
            <pc:docMk/>
            <pc:sldMk cId="3409007385" sldId="579"/>
            <ac:picMk id="3" creationId="{DD70D06F-B1FF-169A-6C55-190640BC788F}"/>
          </ac:picMkLst>
        </pc:picChg>
        <pc:picChg chg="add mod">
          <ac:chgData name="Danilo Dragoni" userId="7ce7893a-b0e2-4e06-8592-0f77bba1f60f" providerId="ADAL" clId="{1120E5DA-CEA0-4564-94B0-DD8E18EF9ADC}" dt="2023-03-20T14:51:39.023" v="9383" actId="1076"/>
          <ac:picMkLst>
            <pc:docMk/>
            <pc:sldMk cId="3409007385" sldId="579"/>
            <ac:picMk id="5" creationId="{0463A0F7-8B39-42DC-8E63-3FD1A106E0A8}"/>
          </ac:picMkLst>
        </pc:picChg>
      </pc:sldChg>
      <pc:sldChg chg="addSp delSp modSp mod">
        <pc:chgData name="Danilo Dragoni" userId="7ce7893a-b0e2-4e06-8592-0f77bba1f60f" providerId="ADAL" clId="{1120E5DA-CEA0-4564-94B0-DD8E18EF9ADC}" dt="2023-03-20T15:12:37.956" v="9631" actId="1076"/>
        <pc:sldMkLst>
          <pc:docMk/>
          <pc:sldMk cId="1685382957" sldId="580"/>
        </pc:sldMkLst>
        <pc:spChg chg="add mod">
          <ac:chgData name="Danilo Dragoni" userId="7ce7893a-b0e2-4e06-8592-0f77bba1f60f" providerId="ADAL" clId="{1120E5DA-CEA0-4564-94B0-DD8E18EF9ADC}" dt="2023-03-20T15:03:38.787" v="9466" actId="1076"/>
          <ac:spMkLst>
            <pc:docMk/>
            <pc:sldMk cId="1685382957" sldId="580"/>
            <ac:spMk id="3" creationId="{4F2F9069-3ADA-8297-64CA-435A0F4C9D81}"/>
          </ac:spMkLst>
        </pc:spChg>
        <pc:spChg chg="del">
          <ac:chgData name="Danilo Dragoni" userId="7ce7893a-b0e2-4e06-8592-0f77bba1f60f" providerId="ADAL" clId="{1120E5DA-CEA0-4564-94B0-DD8E18EF9ADC}" dt="2023-03-18T00:03:14.666" v="9228" actId="478"/>
          <ac:spMkLst>
            <pc:docMk/>
            <pc:sldMk cId="1685382957" sldId="580"/>
            <ac:spMk id="3" creationId="{F0472E68-10CA-26A0-FD08-6D502168EA5E}"/>
          </ac:spMkLst>
        </pc:spChg>
        <pc:spChg chg="add mod">
          <ac:chgData name="Danilo Dragoni" userId="7ce7893a-b0e2-4e06-8592-0f77bba1f60f" providerId="ADAL" clId="{1120E5DA-CEA0-4564-94B0-DD8E18EF9ADC}" dt="2023-03-20T15:11:38.547" v="9620" actId="1076"/>
          <ac:spMkLst>
            <pc:docMk/>
            <pc:sldMk cId="1685382957" sldId="580"/>
            <ac:spMk id="5" creationId="{D3322673-EC00-9161-F7A9-FCAF4605ED72}"/>
          </ac:spMkLst>
        </pc:spChg>
        <pc:spChg chg="mod">
          <ac:chgData name="Danilo Dragoni" userId="7ce7893a-b0e2-4e06-8592-0f77bba1f60f" providerId="ADAL" clId="{1120E5DA-CEA0-4564-94B0-DD8E18EF9ADC}" dt="2023-03-20T15:02:25.510" v="9454"/>
          <ac:spMkLst>
            <pc:docMk/>
            <pc:sldMk cId="1685382957" sldId="580"/>
            <ac:spMk id="10" creationId="{8D6AFF14-A707-463D-ACBB-B1B5053342A4}"/>
          </ac:spMkLst>
        </pc:spChg>
        <pc:spChg chg="mod">
          <ac:chgData name="Danilo Dragoni" userId="7ce7893a-b0e2-4e06-8592-0f77bba1f60f" providerId="ADAL" clId="{1120E5DA-CEA0-4564-94B0-DD8E18EF9ADC}" dt="2023-03-20T15:12:37.956" v="9631" actId="1076"/>
          <ac:spMkLst>
            <pc:docMk/>
            <pc:sldMk cId="1685382957" sldId="580"/>
            <ac:spMk id="15" creationId="{908F3E32-EC7C-46F5-8A53-290277CADE80}"/>
          </ac:spMkLst>
        </pc:spChg>
        <pc:picChg chg="add mod modCrop">
          <ac:chgData name="Danilo Dragoni" userId="7ce7893a-b0e2-4e06-8592-0f77bba1f60f" providerId="ADAL" clId="{1120E5DA-CEA0-4564-94B0-DD8E18EF9ADC}" dt="2023-03-20T15:11:36.644" v="9619" actId="1076"/>
          <ac:picMkLst>
            <pc:docMk/>
            <pc:sldMk cId="1685382957" sldId="580"/>
            <ac:picMk id="2" creationId="{149FCDD2-2CD8-86D5-F708-BD6E0D659B31}"/>
          </ac:picMkLst>
        </pc:picChg>
        <pc:picChg chg="add mod">
          <ac:chgData name="Danilo Dragoni" userId="7ce7893a-b0e2-4e06-8592-0f77bba1f60f" providerId="ADAL" clId="{1120E5DA-CEA0-4564-94B0-DD8E18EF9ADC}" dt="2023-03-20T15:01:54.141" v="9452" actId="1076"/>
          <ac:picMkLst>
            <pc:docMk/>
            <pc:sldMk cId="1685382957" sldId="580"/>
            <ac:picMk id="4" creationId="{9E5C30C5-6C8C-D772-E8E2-72B76E60BAA2}"/>
          </ac:picMkLst>
        </pc:picChg>
        <pc:picChg chg="add mod">
          <ac:chgData name="Danilo Dragoni" userId="7ce7893a-b0e2-4e06-8592-0f77bba1f60f" providerId="ADAL" clId="{1120E5DA-CEA0-4564-94B0-DD8E18EF9ADC}" dt="2023-03-20T15:11:43.431" v="9621" actId="1076"/>
          <ac:picMkLst>
            <pc:docMk/>
            <pc:sldMk cId="1685382957" sldId="580"/>
            <ac:picMk id="7" creationId="{E3BAAD0E-B522-1079-A979-22A318895317}"/>
          </ac:picMkLst>
        </pc:picChg>
      </pc:sldChg>
      <pc:sldChg chg="addSp delSp modSp mod modNotesTx">
        <pc:chgData name="Danilo Dragoni" userId="7ce7893a-b0e2-4e06-8592-0f77bba1f60f" providerId="ADAL" clId="{1120E5DA-CEA0-4564-94B0-DD8E18EF9ADC}" dt="2023-03-21T16:32:13.524" v="9842" actId="20577"/>
        <pc:sldMkLst>
          <pc:docMk/>
          <pc:sldMk cId="2473503214" sldId="581"/>
        </pc:sldMkLst>
        <pc:spChg chg="add mod">
          <ac:chgData name="Danilo Dragoni" userId="7ce7893a-b0e2-4e06-8592-0f77bba1f60f" providerId="ADAL" clId="{1120E5DA-CEA0-4564-94B0-DD8E18EF9ADC}" dt="2023-03-20T14:55:26.729" v="9412" actId="1076"/>
          <ac:spMkLst>
            <pc:docMk/>
            <pc:sldMk cId="2473503214" sldId="581"/>
            <ac:spMk id="2" creationId="{D30D1235-0749-81AD-C4A0-E4CD7D66783A}"/>
          </ac:spMkLst>
        </pc:spChg>
        <pc:spChg chg="add del mod">
          <ac:chgData name="Danilo Dragoni" userId="7ce7893a-b0e2-4e06-8592-0f77bba1f60f" providerId="ADAL" clId="{1120E5DA-CEA0-4564-94B0-DD8E18EF9ADC}" dt="2023-03-20T14:53:56.095" v="9400"/>
          <ac:spMkLst>
            <pc:docMk/>
            <pc:sldMk cId="2473503214" sldId="581"/>
            <ac:spMk id="3" creationId="{8481F5D5-9640-C9F1-4ADB-F0B57E66F721}"/>
          </ac:spMkLst>
        </pc:spChg>
        <pc:spChg chg="del">
          <ac:chgData name="Danilo Dragoni" userId="7ce7893a-b0e2-4e06-8592-0f77bba1f60f" providerId="ADAL" clId="{1120E5DA-CEA0-4564-94B0-DD8E18EF9ADC}" dt="2023-03-18T00:02:16.852" v="9226" actId="478"/>
          <ac:spMkLst>
            <pc:docMk/>
            <pc:sldMk cId="2473503214" sldId="581"/>
            <ac:spMk id="3" creationId="{F0472E68-10CA-26A0-FD08-6D502168EA5E}"/>
          </ac:spMkLst>
        </pc:spChg>
        <pc:spChg chg="mod">
          <ac:chgData name="Danilo Dragoni" userId="7ce7893a-b0e2-4e06-8592-0f77bba1f60f" providerId="ADAL" clId="{1120E5DA-CEA0-4564-94B0-DD8E18EF9ADC}" dt="2023-03-20T14:54:54.160" v="9406"/>
          <ac:spMkLst>
            <pc:docMk/>
            <pc:sldMk cId="2473503214" sldId="581"/>
            <ac:spMk id="10" creationId="{8D6AFF14-A707-463D-ACBB-B1B5053342A4}"/>
          </ac:spMkLst>
        </pc:spChg>
        <pc:spChg chg="add mod">
          <ac:chgData name="Danilo Dragoni" userId="7ce7893a-b0e2-4e06-8592-0f77bba1f60f" providerId="ADAL" clId="{1120E5DA-CEA0-4564-94B0-DD8E18EF9ADC}" dt="2023-03-20T15:00:17.142" v="9432" actId="1076"/>
          <ac:spMkLst>
            <pc:docMk/>
            <pc:sldMk cId="2473503214" sldId="581"/>
            <ac:spMk id="12" creationId="{014CC188-C1AC-0B43-94BC-824D812E9586}"/>
          </ac:spMkLst>
        </pc:spChg>
        <pc:spChg chg="add mod">
          <ac:chgData name="Danilo Dragoni" userId="7ce7893a-b0e2-4e06-8592-0f77bba1f60f" providerId="ADAL" clId="{1120E5DA-CEA0-4564-94B0-DD8E18EF9ADC}" dt="2023-03-20T15:00:18.677" v="9433" actId="1076"/>
          <ac:spMkLst>
            <pc:docMk/>
            <pc:sldMk cId="2473503214" sldId="581"/>
            <ac:spMk id="13" creationId="{940FE92D-1AEE-54F6-FF81-42E88BAEC378}"/>
          </ac:spMkLst>
        </pc:spChg>
        <pc:spChg chg="add mod">
          <ac:chgData name="Danilo Dragoni" userId="7ce7893a-b0e2-4e06-8592-0f77bba1f60f" providerId="ADAL" clId="{1120E5DA-CEA0-4564-94B0-DD8E18EF9ADC}" dt="2023-03-20T14:59:19.048" v="9414" actId="1076"/>
          <ac:spMkLst>
            <pc:docMk/>
            <pc:sldMk cId="2473503214" sldId="581"/>
            <ac:spMk id="14" creationId="{46A87F27-16EE-9F2F-372B-655E6970F96A}"/>
          </ac:spMkLst>
        </pc:spChg>
        <pc:spChg chg="mod">
          <ac:chgData name="Danilo Dragoni" userId="7ce7893a-b0e2-4e06-8592-0f77bba1f60f" providerId="ADAL" clId="{1120E5DA-CEA0-4564-94B0-DD8E18EF9ADC}" dt="2023-03-20T14:54:33.406" v="9403"/>
          <ac:spMkLst>
            <pc:docMk/>
            <pc:sldMk cId="2473503214" sldId="581"/>
            <ac:spMk id="15" creationId="{908F3E32-EC7C-46F5-8A53-290277CADE80}"/>
          </ac:spMkLst>
        </pc:spChg>
        <pc:spChg chg="add mod">
          <ac:chgData name="Danilo Dragoni" userId="7ce7893a-b0e2-4e06-8592-0f77bba1f60f" providerId="ADAL" clId="{1120E5DA-CEA0-4564-94B0-DD8E18EF9ADC}" dt="2023-03-20T15:00:04.138" v="9428" actId="1076"/>
          <ac:spMkLst>
            <pc:docMk/>
            <pc:sldMk cId="2473503214" sldId="581"/>
            <ac:spMk id="17" creationId="{45538F92-B3C1-B14C-2DF1-B8373D92684C}"/>
          </ac:spMkLst>
        </pc:spChg>
        <pc:spChg chg="add mod">
          <ac:chgData name="Danilo Dragoni" userId="7ce7893a-b0e2-4e06-8592-0f77bba1f60f" providerId="ADAL" clId="{1120E5DA-CEA0-4564-94B0-DD8E18EF9ADC}" dt="2023-03-20T15:00:07.195" v="9429" actId="1076"/>
          <ac:spMkLst>
            <pc:docMk/>
            <pc:sldMk cId="2473503214" sldId="581"/>
            <ac:spMk id="18" creationId="{86BFD482-5F44-F58F-05B3-D2050CAFE8D6}"/>
          </ac:spMkLst>
        </pc:spChg>
        <pc:spChg chg="add mod">
          <ac:chgData name="Danilo Dragoni" userId="7ce7893a-b0e2-4e06-8592-0f77bba1f60f" providerId="ADAL" clId="{1120E5DA-CEA0-4564-94B0-DD8E18EF9ADC}" dt="2023-03-20T15:00:10.148" v="9430" actId="1076"/>
          <ac:spMkLst>
            <pc:docMk/>
            <pc:sldMk cId="2473503214" sldId="581"/>
            <ac:spMk id="19" creationId="{3B8DAFFA-F280-3F8B-55FE-4870B88CF95B}"/>
          </ac:spMkLst>
        </pc:spChg>
        <pc:spChg chg="add mod">
          <ac:chgData name="Danilo Dragoni" userId="7ce7893a-b0e2-4e06-8592-0f77bba1f60f" providerId="ADAL" clId="{1120E5DA-CEA0-4564-94B0-DD8E18EF9ADC}" dt="2023-03-20T15:00:28.321" v="9435" actId="1076"/>
          <ac:spMkLst>
            <pc:docMk/>
            <pc:sldMk cId="2473503214" sldId="581"/>
            <ac:spMk id="27" creationId="{294CF33D-D875-7946-A2A8-76414A4D3835}"/>
          </ac:spMkLst>
        </pc:spChg>
        <pc:spChg chg="add mod">
          <ac:chgData name="Danilo Dragoni" userId="7ce7893a-b0e2-4e06-8592-0f77bba1f60f" providerId="ADAL" clId="{1120E5DA-CEA0-4564-94B0-DD8E18EF9ADC}" dt="2023-03-20T15:00:56.971" v="9446" actId="1076"/>
          <ac:spMkLst>
            <pc:docMk/>
            <pc:sldMk cId="2473503214" sldId="581"/>
            <ac:spMk id="29" creationId="{BB578537-BE3C-F1BE-37BE-6363873D4CD8}"/>
          </ac:spMkLst>
        </pc:spChg>
        <pc:spChg chg="add mod">
          <ac:chgData name="Danilo Dragoni" userId="7ce7893a-b0e2-4e06-8592-0f77bba1f60f" providerId="ADAL" clId="{1120E5DA-CEA0-4564-94B0-DD8E18EF9ADC}" dt="2023-03-20T15:00:59.408" v="9447" actId="1076"/>
          <ac:spMkLst>
            <pc:docMk/>
            <pc:sldMk cId="2473503214" sldId="581"/>
            <ac:spMk id="30" creationId="{193329EF-EDF1-30BA-9F35-DE48DD5AC0ED}"/>
          </ac:spMkLst>
        </pc:spChg>
        <pc:spChg chg="add mod">
          <ac:chgData name="Danilo Dragoni" userId="7ce7893a-b0e2-4e06-8592-0f77bba1f60f" providerId="ADAL" clId="{1120E5DA-CEA0-4564-94B0-DD8E18EF9ADC}" dt="2023-03-20T15:00:14.921" v="9431" actId="1076"/>
          <ac:spMkLst>
            <pc:docMk/>
            <pc:sldMk cId="2473503214" sldId="581"/>
            <ac:spMk id="31" creationId="{57009286-4340-FA85-61DA-74A7D92FDD03}"/>
          </ac:spMkLst>
        </pc:spChg>
        <pc:picChg chg="add mod modCrop">
          <ac:chgData name="Danilo Dragoni" userId="7ce7893a-b0e2-4e06-8592-0f77bba1f60f" providerId="ADAL" clId="{1120E5DA-CEA0-4564-94B0-DD8E18EF9ADC}" dt="2023-03-20T15:01:03.017" v="9448" actId="732"/>
          <ac:picMkLst>
            <pc:docMk/>
            <pc:sldMk cId="2473503214" sldId="581"/>
            <ac:picMk id="4" creationId="{3CB2C5DB-7F51-A8E7-F4C0-5C2968CFFA0E}"/>
          </ac:picMkLst>
        </pc:picChg>
        <pc:picChg chg="add mod">
          <ac:chgData name="Danilo Dragoni" userId="7ce7893a-b0e2-4e06-8592-0f77bba1f60f" providerId="ADAL" clId="{1120E5DA-CEA0-4564-94B0-DD8E18EF9ADC}" dt="2023-03-20T14:59:26.295" v="9416" actId="1076"/>
          <ac:picMkLst>
            <pc:docMk/>
            <pc:sldMk cId="2473503214" sldId="581"/>
            <ac:picMk id="5" creationId="{0FEEC66A-FF11-BFAE-CD9E-BB66B0617FC5}"/>
          </ac:picMkLst>
        </pc:picChg>
        <pc:picChg chg="add mod">
          <ac:chgData name="Danilo Dragoni" userId="7ce7893a-b0e2-4e06-8592-0f77bba1f60f" providerId="ADAL" clId="{1120E5DA-CEA0-4564-94B0-DD8E18EF9ADC}" dt="2023-03-20T14:59:20.860" v="9415" actId="1076"/>
          <ac:picMkLst>
            <pc:docMk/>
            <pc:sldMk cId="2473503214" sldId="581"/>
            <ac:picMk id="7" creationId="{D3A509C1-F211-E02C-7537-574E64BFC516}"/>
          </ac:picMkLst>
        </pc:picChg>
        <pc:picChg chg="add mod">
          <ac:chgData name="Danilo Dragoni" userId="7ce7893a-b0e2-4e06-8592-0f77bba1f60f" providerId="ADAL" clId="{1120E5DA-CEA0-4564-94B0-DD8E18EF9ADC}" dt="2023-03-20T14:59:27.412" v="9417" actId="1076"/>
          <ac:picMkLst>
            <pc:docMk/>
            <pc:sldMk cId="2473503214" sldId="581"/>
            <ac:picMk id="8" creationId="{5763529D-64AD-03FB-1B6E-B556803F90CC}"/>
          </ac:picMkLst>
        </pc:picChg>
        <pc:picChg chg="add mod">
          <ac:chgData name="Danilo Dragoni" userId="7ce7893a-b0e2-4e06-8592-0f77bba1f60f" providerId="ADAL" clId="{1120E5DA-CEA0-4564-94B0-DD8E18EF9ADC}" dt="2023-03-20T14:59:29.065" v="9418" actId="1076"/>
          <ac:picMkLst>
            <pc:docMk/>
            <pc:sldMk cId="2473503214" sldId="581"/>
            <ac:picMk id="9" creationId="{6A7211F0-0314-706A-5D6E-F1C79A3C0CA9}"/>
          </ac:picMkLst>
        </pc:picChg>
        <pc:picChg chg="add mod">
          <ac:chgData name="Danilo Dragoni" userId="7ce7893a-b0e2-4e06-8592-0f77bba1f60f" providerId="ADAL" clId="{1120E5DA-CEA0-4564-94B0-DD8E18EF9ADC}" dt="2023-03-20T15:00:24.057" v="9434" actId="1076"/>
          <ac:picMkLst>
            <pc:docMk/>
            <pc:sldMk cId="2473503214" sldId="581"/>
            <ac:picMk id="11" creationId="{7FCBDC88-2D60-7EE9-D4DF-3E5C0D04FAAA}"/>
          </ac:picMkLst>
        </pc:picChg>
        <pc:picChg chg="add mod">
          <ac:chgData name="Danilo Dragoni" userId="7ce7893a-b0e2-4e06-8592-0f77bba1f60f" providerId="ADAL" clId="{1120E5DA-CEA0-4564-94B0-DD8E18EF9ADC}" dt="2023-03-20T15:00:53.638" v="9445" actId="1076"/>
          <ac:picMkLst>
            <pc:docMk/>
            <pc:sldMk cId="2473503214" sldId="581"/>
            <ac:picMk id="26" creationId="{73A80EBB-26D6-7EF4-66AB-C6C2CA82EF6C}"/>
          </ac:picMkLst>
        </pc:picChg>
        <pc:picChg chg="add mod">
          <ac:chgData name="Danilo Dragoni" userId="7ce7893a-b0e2-4e06-8592-0f77bba1f60f" providerId="ADAL" clId="{1120E5DA-CEA0-4564-94B0-DD8E18EF9ADC}" dt="2023-03-20T15:11:26.100" v="9616" actId="1076"/>
          <ac:picMkLst>
            <pc:docMk/>
            <pc:sldMk cId="2473503214" sldId="581"/>
            <ac:picMk id="36" creationId="{520560F5-A6A4-B67B-AA9F-3F6F6B365897}"/>
          </ac:picMkLst>
        </pc:picChg>
        <pc:cxnChg chg="add mod">
          <ac:chgData name="Danilo Dragoni" userId="7ce7893a-b0e2-4e06-8592-0f77bba1f60f" providerId="ADAL" clId="{1120E5DA-CEA0-4564-94B0-DD8E18EF9ADC}" dt="2023-03-20T15:00:43.955" v="9440" actId="14100"/>
          <ac:cxnSpMkLst>
            <pc:docMk/>
            <pc:sldMk cId="2473503214" sldId="581"/>
            <ac:cxnSpMk id="28" creationId="{E539EE72-A4D7-2883-393C-2926B1A9118E}"/>
          </ac:cxnSpMkLst>
        </pc:cxnChg>
      </pc:sldChg>
      <pc:sldChg chg="addSp delSp modSp mod modAnim">
        <pc:chgData name="Danilo Dragoni" userId="7ce7893a-b0e2-4e06-8592-0f77bba1f60f" providerId="ADAL" clId="{1120E5DA-CEA0-4564-94B0-DD8E18EF9ADC}" dt="2023-03-20T18:33:53.376" v="9645"/>
        <pc:sldMkLst>
          <pc:docMk/>
          <pc:sldMk cId="220789950" sldId="582"/>
        </pc:sldMkLst>
        <pc:spChg chg="add del mod">
          <ac:chgData name="Danilo Dragoni" userId="7ce7893a-b0e2-4e06-8592-0f77bba1f60f" providerId="ADAL" clId="{1120E5DA-CEA0-4564-94B0-DD8E18EF9ADC}" dt="2023-03-20T15:04:10.026" v="9483" actId="478"/>
          <ac:spMkLst>
            <pc:docMk/>
            <pc:sldMk cId="220789950" sldId="582"/>
            <ac:spMk id="2" creationId="{AA98420F-9F7E-C402-FB20-54807EDACAC7}"/>
          </ac:spMkLst>
        </pc:spChg>
        <pc:spChg chg="add mod">
          <ac:chgData name="Danilo Dragoni" userId="7ce7893a-b0e2-4e06-8592-0f77bba1f60f" providerId="ADAL" clId="{1120E5DA-CEA0-4564-94B0-DD8E18EF9ADC}" dt="2023-03-20T15:04:15.965" v="9485" actId="1076"/>
          <ac:spMkLst>
            <pc:docMk/>
            <pc:sldMk cId="220789950" sldId="582"/>
            <ac:spMk id="3" creationId="{8DA27A84-91B8-6147-EAA5-A24DD14DE381}"/>
          </ac:spMkLst>
        </pc:spChg>
        <pc:spChg chg="del">
          <ac:chgData name="Danilo Dragoni" userId="7ce7893a-b0e2-4e06-8592-0f77bba1f60f" providerId="ADAL" clId="{1120E5DA-CEA0-4564-94B0-DD8E18EF9ADC}" dt="2023-03-18T00:03:38.746" v="9230" actId="478"/>
          <ac:spMkLst>
            <pc:docMk/>
            <pc:sldMk cId="220789950" sldId="582"/>
            <ac:spMk id="3" creationId="{F0472E68-10CA-26A0-FD08-6D502168EA5E}"/>
          </ac:spMkLst>
        </pc:spChg>
        <pc:spChg chg="add del mod">
          <ac:chgData name="Danilo Dragoni" userId="7ce7893a-b0e2-4e06-8592-0f77bba1f60f" providerId="ADAL" clId="{1120E5DA-CEA0-4564-94B0-DD8E18EF9ADC}" dt="2023-03-20T15:02:57.788" v="9457" actId="478"/>
          <ac:spMkLst>
            <pc:docMk/>
            <pc:sldMk cId="220789950" sldId="582"/>
            <ac:spMk id="4" creationId="{657FAB06-EC5D-BBDC-59C8-23AAF13963A0}"/>
          </ac:spMkLst>
        </pc:spChg>
        <pc:spChg chg="mod">
          <ac:chgData name="Danilo Dragoni" userId="7ce7893a-b0e2-4e06-8592-0f77bba1f60f" providerId="ADAL" clId="{1120E5DA-CEA0-4564-94B0-DD8E18EF9ADC}" dt="2023-03-20T18:33:40.606" v="9644" actId="6549"/>
          <ac:spMkLst>
            <pc:docMk/>
            <pc:sldMk cId="220789950" sldId="582"/>
            <ac:spMk id="10" creationId="{8D6AFF14-A707-463D-ACBB-B1B5053342A4}"/>
          </ac:spMkLst>
        </pc:spChg>
        <pc:spChg chg="mod">
          <ac:chgData name="Danilo Dragoni" userId="7ce7893a-b0e2-4e06-8592-0f77bba1f60f" providerId="ADAL" clId="{1120E5DA-CEA0-4564-94B0-DD8E18EF9ADC}" dt="2023-03-20T15:12:25.765" v="9628"/>
          <ac:spMkLst>
            <pc:docMk/>
            <pc:sldMk cId="220789950" sldId="582"/>
            <ac:spMk id="15" creationId="{908F3E32-EC7C-46F5-8A53-290277CADE80}"/>
          </ac:spMkLst>
        </pc:spChg>
        <pc:spChg chg="add del mod">
          <ac:chgData name="Danilo Dragoni" userId="7ce7893a-b0e2-4e06-8592-0f77bba1f60f" providerId="ADAL" clId="{1120E5DA-CEA0-4564-94B0-DD8E18EF9ADC}" dt="2023-03-20T18:33:26.030" v="9642" actId="478"/>
          <ac:spMkLst>
            <pc:docMk/>
            <pc:sldMk cId="220789950" sldId="582"/>
            <ac:spMk id="16" creationId="{50FC228C-6BB5-46E8-93AE-EA3CEA8FB70B}"/>
          </ac:spMkLst>
        </pc:spChg>
        <pc:picChg chg="add mod">
          <ac:chgData name="Danilo Dragoni" userId="7ce7893a-b0e2-4e06-8592-0f77bba1f60f" providerId="ADAL" clId="{1120E5DA-CEA0-4564-94B0-DD8E18EF9ADC}" dt="2023-03-20T15:11:50.128" v="9624" actId="1076"/>
          <ac:picMkLst>
            <pc:docMk/>
            <pc:sldMk cId="220789950" sldId="582"/>
            <ac:picMk id="5" creationId="{BCB17C22-090E-3271-6BC5-0AB473FA3D11}"/>
          </ac:picMkLst>
        </pc:picChg>
        <pc:picChg chg="add del mod">
          <ac:chgData name="Danilo Dragoni" userId="7ce7893a-b0e2-4e06-8592-0f77bba1f60f" providerId="ADAL" clId="{1120E5DA-CEA0-4564-94B0-DD8E18EF9ADC}" dt="2023-03-20T15:02:49.460" v="9455" actId="478"/>
          <ac:picMkLst>
            <pc:docMk/>
            <pc:sldMk cId="220789950" sldId="582"/>
            <ac:picMk id="7" creationId="{59FC9478-F17F-FD55-6777-2C9BEC5DF722}"/>
          </ac:picMkLst>
        </pc:picChg>
        <pc:picChg chg="add mod">
          <ac:chgData name="Danilo Dragoni" userId="7ce7893a-b0e2-4e06-8592-0f77bba1f60f" providerId="ADAL" clId="{1120E5DA-CEA0-4564-94B0-DD8E18EF9ADC}" dt="2023-03-20T15:04:37.024" v="9490" actId="1076"/>
          <ac:picMkLst>
            <pc:docMk/>
            <pc:sldMk cId="220789950" sldId="582"/>
            <ac:picMk id="8" creationId="{3D428CED-2BB2-74FB-C970-E961385BA2B8}"/>
          </ac:picMkLst>
        </pc:picChg>
        <pc:picChg chg="add mod">
          <ac:chgData name="Danilo Dragoni" userId="7ce7893a-b0e2-4e06-8592-0f77bba1f60f" providerId="ADAL" clId="{1120E5DA-CEA0-4564-94B0-DD8E18EF9ADC}" dt="2023-03-20T15:11:53.750" v="9625" actId="1076"/>
          <ac:picMkLst>
            <pc:docMk/>
            <pc:sldMk cId="220789950" sldId="582"/>
            <ac:picMk id="9" creationId="{6332E00C-0CE6-2089-9ECD-C962EB776C62}"/>
          </ac:picMkLst>
        </pc:picChg>
      </pc:sldChg>
      <pc:sldChg chg="addSp delSp modSp mod">
        <pc:chgData name="Danilo Dragoni" userId="7ce7893a-b0e2-4e06-8592-0f77bba1f60f" providerId="ADAL" clId="{1120E5DA-CEA0-4564-94B0-DD8E18EF9ADC}" dt="2023-03-20T15:13:03.078" v="9635"/>
        <pc:sldMkLst>
          <pc:docMk/>
          <pc:sldMk cId="4112513364" sldId="583"/>
        </pc:sldMkLst>
        <pc:spChg chg="add mod">
          <ac:chgData name="Danilo Dragoni" userId="7ce7893a-b0e2-4e06-8592-0f77bba1f60f" providerId="ADAL" clId="{1120E5DA-CEA0-4564-94B0-DD8E18EF9ADC}" dt="2023-03-20T15:05:39.157" v="9505" actId="1076"/>
          <ac:spMkLst>
            <pc:docMk/>
            <pc:sldMk cId="4112513364" sldId="583"/>
            <ac:spMk id="2" creationId="{853E58A4-7734-3DEE-F81D-B0F29FD98E7A}"/>
          </ac:spMkLst>
        </pc:spChg>
        <pc:spChg chg="del">
          <ac:chgData name="Danilo Dragoni" userId="7ce7893a-b0e2-4e06-8592-0f77bba1f60f" providerId="ADAL" clId="{1120E5DA-CEA0-4564-94B0-DD8E18EF9ADC}" dt="2023-03-18T00:04:02.492" v="9232" actId="478"/>
          <ac:spMkLst>
            <pc:docMk/>
            <pc:sldMk cId="4112513364" sldId="583"/>
            <ac:spMk id="3" creationId="{F0472E68-10CA-26A0-FD08-6D502168EA5E}"/>
          </ac:spMkLst>
        </pc:spChg>
        <pc:spChg chg="add mod">
          <ac:chgData name="Danilo Dragoni" userId="7ce7893a-b0e2-4e06-8592-0f77bba1f60f" providerId="ADAL" clId="{1120E5DA-CEA0-4564-94B0-DD8E18EF9ADC}" dt="2023-03-20T15:05:48.388" v="9506" actId="207"/>
          <ac:spMkLst>
            <pc:docMk/>
            <pc:sldMk cId="4112513364" sldId="583"/>
            <ac:spMk id="4" creationId="{279F661D-C610-1125-8967-4A5CE389702B}"/>
          </ac:spMkLst>
        </pc:spChg>
        <pc:spChg chg="mod">
          <ac:chgData name="Danilo Dragoni" userId="7ce7893a-b0e2-4e06-8592-0f77bba1f60f" providerId="ADAL" clId="{1120E5DA-CEA0-4564-94B0-DD8E18EF9ADC}" dt="2023-03-20T15:13:03.078" v="9635"/>
          <ac:spMkLst>
            <pc:docMk/>
            <pc:sldMk cId="4112513364" sldId="583"/>
            <ac:spMk id="10" creationId="{8D6AFF14-A707-463D-ACBB-B1B5053342A4}"/>
          </ac:spMkLst>
        </pc:spChg>
        <pc:spChg chg="mod">
          <ac:chgData name="Danilo Dragoni" userId="7ce7893a-b0e2-4e06-8592-0f77bba1f60f" providerId="ADAL" clId="{1120E5DA-CEA0-4564-94B0-DD8E18EF9ADC}" dt="2023-03-20T15:12:51.210" v="9634" actId="1076"/>
          <ac:spMkLst>
            <pc:docMk/>
            <pc:sldMk cId="4112513364" sldId="583"/>
            <ac:spMk id="15" creationId="{908F3E32-EC7C-46F5-8A53-290277CADE80}"/>
          </ac:spMkLst>
        </pc:spChg>
        <pc:picChg chg="add mod">
          <ac:chgData name="Danilo Dragoni" userId="7ce7893a-b0e2-4e06-8592-0f77bba1f60f" providerId="ADAL" clId="{1120E5DA-CEA0-4564-94B0-DD8E18EF9ADC}" dt="2023-03-20T15:12:01.839" v="9627" actId="1076"/>
          <ac:picMkLst>
            <pc:docMk/>
            <pc:sldMk cId="4112513364" sldId="583"/>
            <ac:picMk id="3" creationId="{E1C830E5-D25A-0298-2DED-6C3616DA6DFB}"/>
          </ac:picMkLst>
        </pc:picChg>
        <pc:picChg chg="add mod">
          <ac:chgData name="Danilo Dragoni" userId="7ce7893a-b0e2-4e06-8592-0f77bba1f60f" providerId="ADAL" clId="{1120E5DA-CEA0-4564-94B0-DD8E18EF9ADC}" dt="2023-03-20T15:05:32.713" v="9503" actId="1076"/>
          <ac:picMkLst>
            <pc:docMk/>
            <pc:sldMk cId="4112513364" sldId="583"/>
            <ac:picMk id="5" creationId="{76CDBFB9-4260-E8DD-AB13-1AAD87404D48}"/>
          </ac:picMkLst>
        </pc:picChg>
      </pc:sldChg>
      <pc:sldChg chg="addSp delSp modSp mod modAnim">
        <pc:chgData name="Danilo Dragoni" userId="7ce7893a-b0e2-4e06-8592-0f77bba1f60f" providerId="ADAL" clId="{1120E5DA-CEA0-4564-94B0-DD8E18EF9ADC}" dt="2023-03-21T23:46:02.134" v="10162"/>
        <pc:sldMkLst>
          <pc:docMk/>
          <pc:sldMk cId="2311350685" sldId="584"/>
        </pc:sldMkLst>
        <pc:spChg chg="del mod">
          <ac:chgData name="Danilo Dragoni" userId="7ce7893a-b0e2-4e06-8592-0f77bba1f60f" providerId="ADAL" clId="{1120E5DA-CEA0-4564-94B0-DD8E18EF9ADC}" dt="2023-03-21T23:38:44.890" v="10109" actId="478"/>
          <ac:spMkLst>
            <pc:docMk/>
            <pc:sldMk cId="2311350685" sldId="584"/>
            <ac:spMk id="3" creationId="{F0472E68-10CA-26A0-FD08-6D502168EA5E}"/>
          </ac:spMkLst>
        </pc:spChg>
        <pc:spChg chg="add mod">
          <ac:chgData name="Danilo Dragoni" userId="7ce7893a-b0e2-4e06-8592-0f77bba1f60f" providerId="ADAL" clId="{1120E5DA-CEA0-4564-94B0-DD8E18EF9ADC}" dt="2023-03-21T23:39:16.716" v="10133" actId="1076"/>
          <ac:spMkLst>
            <pc:docMk/>
            <pc:sldMk cId="2311350685" sldId="584"/>
            <ac:spMk id="7" creationId="{CC569B68-F2A4-3EDF-F57D-0DD05A3F8A23}"/>
          </ac:spMkLst>
        </pc:spChg>
        <pc:spChg chg="mod">
          <ac:chgData name="Danilo Dragoni" userId="7ce7893a-b0e2-4e06-8592-0f77bba1f60f" providerId="ADAL" clId="{1120E5DA-CEA0-4564-94B0-DD8E18EF9ADC}" dt="2023-03-21T23:38:37.331" v="10106" actId="20577"/>
          <ac:spMkLst>
            <pc:docMk/>
            <pc:sldMk cId="2311350685" sldId="584"/>
            <ac:spMk id="10" creationId="{8D6AFF14-A707-463D-ACBB-B1B5053342A4}"/>
          </ac:spMkLst>
        </pc:spChg>
        <pc:spChg chg="add mod topLvl">
          <ac:chgData name="Danilo Dragoni" userId="7ce7893a-b0e2-4e06-8592-0f77bba1f60f" providerId="ADAL" clId="{1120E5DA-CEA0-4564-94B0-DD8E18EF9ADC}" dt="2023-03-21T23:45:30.455" v="10155" actId="1076"/>
          <ac:spMkLst>
            <pc:docMk/>
            <pc:sldMk cId="2311350685" sldId="584"/>
            <ac:spMk id="11" creationId="{6EE28F2B-83CF-919C-810D-8D1ECDCD37AB}"/>
          </ac:spMkLst>
        </pc:spChg>
        <pc:grpChg chg="add del mod">
          <ac:chgData name="Danilo Dragoni" userId="7ce7893a-b0e2-4e06-8592-0f77bba1f60f" providerId="ADAL" clId="{1120E5DA-CEA0-4564-94B0-DD8E18EF9ADC}" dt="2023-03-21T23:44:03.720" v="10149" actId="165"/>
          <ac:grpSpMkLst>
            <pc:docMk/>
            <pc:sldMk cId="2311350685" sldId="584"/>
            <ac:grpSpMk id="14" creationId="{FB9B7C1D-2844-9623-8030-2617A1CD38D3}"/>
          </ac:grpSpMkLst>
        </pc:grpChg>
        <pc:picChg chg="del">
          <ac:chgData name="Danilo Dragoni" userId="7ce7893a-b0e2-4e06-8592-0f77bba1f60f" providerId="ADAL" clId="{1120E5DA-CEA0-4564-94B0-DD8E18EF9ADC}" dt="2023-03-21T23:36:54.977" v="10068" actId="478"/>
          <ac:picMkLst>
            <pc:docMk/>
            <pc:sldMk cId="2311350685" sldId="584"/>
            <ac:picMk id="2" creationId="{87638291-0AA7-126F-769F-3FC1872DAD35}"/>
          </ac:picMkLst>
        </pc:picChg>
        <pc:picChg chg="add mod">
          <ac:chgData name="Danilo Dragoni" userId="7ce7893a-b0e2-4e06-8592-0f77bba1f60f" providerId="ADAL" clId="{1120E5DA-CEA0-4564-94B0-DD8E18EF9ADC}" dt="2023-03-21T23:38:51.230" v="10110" actId="1076"/>
          <ac:picMkLst>
            <pc:docMk/>
            <pc:sldMk cId="2311350685" sldId="584"/>
            <ac:picMk id="5" creationId="{D6035123-D7D5-B958-675F-936A30235EC1}"/>
          </ac:picMkLst>
        </pc:picChg>
        <pc:picChg chg="add del mod topLvl modCrop">
          <ac:chgData name="Danilo Dragoni" userId="7ce7893a-b0e2-4e06-8592-0f77bba1f60f" providerId="ADAL" clId="{1120E5DA-CEA0-4564-94B0-DD8E18EF9ADC}" dt="2023-03-21T23:45:25.515" v="10153" actId="478"/>
          <ac:picMkLst>
            <pc:docMk/>
            <pc:sldMk cId="2311350685" sldId="584"/>
            <ac:picMk id="9" creationId="{D8FC4F1E-715C-7C00-48C7-7D6A7FE079C8}"/>
          </ac:picMkLst>
        </pc:picChg>
        <pc:picChg chg="add mod">
          <ac:chgData name="Danilo Dragoni" userId="7ce7893a-b0e2-4e06-8592-0f77bba1f60f" providerId="ADAL" clId="{1120E5DA-CEA0-4564-94B0-DD8E18EF9ADC}" dt="2023-03-21T23:46:00.564" v="10161" actId="1076"/>
          <ac:picMkLst>
            <pc:docMk/>
            <pc:sldMk cId="2311350685" sldId="584"/>
            <ac:picMk id="18" creationId="{304C9042-C899-F3AD-BC73-10FFCE29B837}"/>
          </ac:picMkLst>
        </pc:picChg>
        <pc:cxnChg chg="add del mod topLvl">
          <ac:chgData name="Danilo Dragoni" userId="7ce7893a-b0e2-4e06-8592-0f77bba1f60f" providerId="ADAL" clId="{1120E5DA-CEA0-4564-94B0-DD8E18EF9ADC}" dt="2023-03-21T23:45:35.135" v="10157" actId="478"/>
          <ac:cxnSpMkLst>
            <pc:docMk/>
            <pc:sldMk cId="2311350685" sldId="584"/>
            <ac:cxnSpMk id="13" creationId="{2DEC3465-0F33-17AF-0CB0-17A0219B0314}"/>
          </ac:cxnSpMkLst>
        </pc:cxnChg>
      </pc:sldChg>
      <pc:sldChg chg="addSp delSp modSp mod delAnim modAnim">
        <pc:chgData name="Danilo Dragoni" userId="7ce7893a-b0e2-4e06-8592-0f77bba1f60f" providerId="ADAL" clId="{1120E5DA-CEA0-4564-94B0-DD8E18EF9ADC}" dt="2023-03-21T23:59:02.662" v="10191"/>
        <pc:sldMkLst>
          <pc:docMk/>
          <pc:sldMk cId="3368000848" sldId="585"/>
        </pc:sldMkLst>
        <pc:spChg chg="mod">
          <ac:chgData name="Danilo Dragoni" userId="7ce7893a-b0e2-4e06-8592-0f77bba1f60f" providerId="ADAL" clId="{1120E5DA-CEA0-4564-94B0-DD8E18EF9ADC}" dt="2023-03-21T23:58:20.041" v="10190" actId="1076"/>
          <ac:spMkLst>
            <pc:docMk/>
            <pc:sldMk cId="3368000848" sldId="585"/>
            <ac:spMk id="7" creationId="{CC569B68-F2A4-3EDF-F57D-0DD05A3F8A23}"/>
          </ac:spMkLst>
        </pc:spChg>
        <pc:spChg chg="add mod">
          <ac:chgData name="Danilo Dragoni" userId="7ce7893a-b0e2-4e06-8592-0f77bba1f60f" providerId="ADAL" clId="{1120E5DA-CEA0-4564-94B0-DD8E18EF9ADC}" dt="2023-03-21T23:58:17.711" v="10189" actId="255"/>
          <ac:spMkLst>
            <pc:docMk/>
            <pc:sldMk cId="3368000848" sldId="585"/>
            <ac:spMk id="9" creationId="{C28F34C6-EFD7-67FC-AB83-D8B4B2A491FA}"/>
          </ac:spMkLst>
        </pc:spChg>
        <pc:spChg chg="del">
          <ac:chgData name="Danilo Dragoni" userId="7ce7893a-b0e2-4e06-8592-0f77bba1f60f" providerId="ADAL" clId="{1120E5DA-CEA0-4564-94B0-DD8E18EF9ADC}" dt="2023-03-21T23:56:55.331" v="10165" actId="478"/>
          <ac:spMkLst>
            <pc:docMk/>
            <pc:sldMk cId="3368000848" sldId="585"/>
            <ac:spMk id="11" creationId="{6EE28F2B-83CF-919C-810D-8D1ECDCD37AB}"/>
          </ac:spMkLst>
        </pc:spChg>
        <pc:picChg chg="add del">
          <ac:chgData name="Danilo Dragoni" userId="7ce7893a-b0e2-4e06-8592-0f77bba1f60f" providerId="ADAL" clId="{1120E5DA-CEA0-4564-94B0-DD8E18EF9ADC}" dt="2023-03-21T23:57:00.904" v="10167" actId="478"/>
          <ac:picMkLst>
            <pc:docMk/>
            <pc:sldMk cId="3368000848" sldId="585"/>
            <ac:picMk id="2" creationId="{D97FBE40-6EBE-850F-B9F3-4F335F0A6927}"/>
          </ac:picMkLst>
        </pc:picChg>
        <pc:picChg chg="add mod modCrop">
          <ac:chgData name="Danilo Dragoni" userId="7ce7893a-b0e2-4e06-8592-0f77bba1f60f" providerId="ADAL" clId="{1120E5DA-CEA0-4564-94B0-DD8E18EF9ADC}" dt="2023-03-21T23:58:08.107" v="10187" actId="1076"/>
          <ac:picMkLst>
            <pc:docMk/>
            <pc:sldMk cId="3368000848" sldId="585"/>
            <ac:picMk id="4" creationId="{F68AEA08-B979-C130-048F-246DC0475265}"/>
          </ac:picMkLst>
        </pc:picChg>
        <pc:picChg chg="del">
          <ac:chgData name="Danilo Dragoni" userId="7ce7893a-b0e2-4e06-8592-0f77bba1f60f" providerId="ADAL" clId="{1120E5DA-CEA0-4564-94B0-DD8E18EF9ADC}" dt="2023-03-21T23:56:52.363" v="10163" actId="478"/>
          <ac:picMkLst>
            <pc:docMk/>
            <pc:sldMk cId="3368000848" sldId="585"/>
            <ac:picMk id="5" creationId="{D6035123-D7D5-B958-675F-936A30235EC1}"/>
          </ac:picMkLst>
        </pc:picChg>
        <pc:picChg chg="mod">
          <ac:chgData name="Danilo Dragoni" userId="7ce7893a-b0e2-4e06-8592-0f77bba1f60f" providerId="ADAL" clId="{1120E5DA-CEA0-4564-94B0-DD8E18EF9ADC}" dt="2023-03-21T23:57:49.595" v="10184" actId="1076"/>
          <ac:picMkLst>
            <pc:docMk/>
            <pc:sldMk cId="3368000848" sldId="585"/>
            <ac:picMk id="18" creationId="{304C9042-C899-F3AD-BC73-10FFCE29B8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4"/>
            <a:ext cx="3038145" cy="464205"/>
          </a:xfrm>
          <a:prstGeom prst="rect">
            <a:avLst/>
          </a:prstGeom>
        </p:spPr>
        <p:txBody>
          <a:bodyPr vert="horz" lIns="88015" tIns="44003" rIns="88015" bIns="44003" rtlCol="0"/>
          <a:lstStyle>
            <a:lvl1pPr algn="l">
              <a:defRPr sz="1200"/>
            </a:lvl1pPr>
          </a:lstStyle>
          <a:p>
            <a:endParaRPr lang="en-US"/>
          </a:p>
        </p:txBody>
      </p:sp>
      <p:sp>
        <p:nvSpPr>
          <p:cNvPr id="3" name="Date Placeholder 2"/>
          <p:cNvSpPr>
            <a:spLocks noGrp="1"/>
          </p:cNvSpPr>
          <p:nvPr>
            <p:ph type="dt" idx="1"/>
          </p:nvPr>
        </p:nvSpPr>
        <p:spPr>
          <a:xfrm>
            <a:off x="3970746" y="14"/>
            <a:ext cx="3038145" cy="464205"/>
          </a:xfrm>
          <a:prstGeom prst="rect">
            <a:avLst/>
          </a:prstGeom>
        </p:spPr>
        <p:txBody>
          <a:bodyPr vert="horz" lIns="88015" tIns="44003" rIns="88015" bIns="44003" rtlCol="0"/>
          <a:lstStyle>
            <a:lvl1pPr algn="r">
              <a:defRPr sz="1200"/>
            </a:lvl1pPr>
          </a:lstStyle>
          <a:p>
            <a:fld id="{F1E5B160-7981-405C-9F4C-B8A1E1E06422}" type="datetimeFigureOut">
              <a:rPr lang="en-US" smtClean="0"/>
              <a:pPr/>
              <a:t>3/22/2023</a:t>
            </a:fld>
            <a:endParaRPr lang="en-US"/>
          </a:p>
        </p:txBody>
      </p:sp>
      <p:sp>
        <p:nvSpPr>
          <p:cNvPr id="4" name="Slide Image Placeholder 3"/>
          <p:cNvSpPr>
            <a:spLocks noGrp="1" noRot="1" noChangeAspect="1"/>
          </p:cNvSpPr>
          <p:nvPr>
            <p:ph type="sldImg" idx="2"/>
          </p:nvPr>
        </p:nvSpPr>
        <p:spPr>
          <a:xfrm>
            <a:off x="1181100" y="698500"/>
            <a:ext cx="4649788" cy="3486150"/>
          </a:xfrm>
          <a:prstGeom prst="rect">
            <a:avLst/>
          </a:prstGeom>
          <a:noFill/>
          <a:ln w="12700">
            <a:solidFill>
              <a:prstClr val="black"/>
            </a:solidFill>
          </a:ln>
        </p:spPr>
        <p:txBody>
          <a:bodyPr vert="horz" lIns="88015" tIns="44003" rIns="88015" bIns="44003" rtlCol="0" anchor="ctr"/>
          <a:lstStyle/>
          <a:p>
            <a:endParaRPr lang="en-US"/>
          </a:p>
        </p:txBody>
      </p:sp>
      <p:sp>
        <p:nvSpPr>
          <p:cNvPr id="5" name="Notes Placeholder 4"/>
          <p:cNvSpPr>
            <a:spLocks noGrp="1"/>
          </p:cNvSpPr>
          <p:nvPr>
            <p:ph type="body" sz="quarter" idx="3"/>
          </p:nvPr>
        </p:nvSpPr>
        <p:spPr>
          <a:xfrm>
            <a:off x="701348" y="4416114"/>
            <a:ext cx="5607711" cy="4182457"/>
          </a:xfrm>
          <a:prstGeom prst="rect">
            <a:avLst/>
          </a:prstGeom>
        </p:spPr>
        <p:txBody>
          <a:bodyPr vert="horz" lIns="88015" tIns="44003" rIns="88015" bIns="440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2" y="8830674"/>
            <a:ext cx="3038145" cy="464205"/>
          </a:xfrm>
          <a:prstGeom prst="rect">
            <a:avLst/>
          </a:prstGeom>
        </p:spPr>
        <p:txBody>
          <a:bodyPr vert="horz" lIns="88015" tIns="44003" rIns="88015" bIns="44003" rtlCol="0" anchor="b"/>
          <a:lstStyle>
            <a:lvl1pPr algn="l">
              <a:defRPr sz="1200"/>
            </a:lvl1pPr>
          </a:lstStyle>
          <a:p>
            <a:endParaRPr lang="en-US"/>
          </a:p>
        </p:txBody>
      </p:sp>
      <p:sp>
        <p:nvSpPr>
          <p:cNvPr id="7" name="Slide Number Placeholder 6"/>
          <p:cNvSpPr>
            <a:spLocks noGrp="1"/>
          </p:cNvSpPr>
          <p:nvPr>
            <p:ph type="sldNum" sz="quarter" idx="5"/>
          </p:nvPr>
        </p:nvSpPr>
        <p:spPr>
          <a:xfrm>
            <a:off x="3970746" y="8830674"/>
            <a:ext cx="3038145" cy="464205"/>
          </a:xfrm>
          <a:prstGeom prst="rect">
            <a:avLst/>
          </a:prstGeom>
        </p:spPr>
        <p:txBody>
          <a:bodyPr vert="horz" lIns="88015" tIns="44003" rIns="88015" bIns="44003" rtlCol="0" anchor="b"/>
          <a:lstStyle>
            <a:lvl1pPr algn="r">
              <a:defRPr sz="1200"/>
            </a:lvl1pPr>
          </a:lstStyle>
          <a:p>
            <a:fld id="{B522BFD1-B64D-4EAE-A0E6-2F7E7F4A7A4A}" type="slidenum">
              <a:rPr lang="en-US" smtClean="0"/>
              <a:pPr/>
              <a:t>‹#›</a:t>
            </a:fld>
            <a:endParaRPr lang="en-US"/>
          </a:p>
        </p:txBody>
      </p:sp>
    </p:spTree>
    <p:extLst>
      <p:ext uri="{BB962C8B-B14F-4D97-AF65-F5344CB8AC3E}">
        <p14:creationId xmlns:p14="http://schemas.microsoft.com/office/powerpoint/2010/main" val="300163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2BFD1-B64D-4EAE-A0E6-2F7E7F4A7A4A}" type="slidenum">
              <a:rPr lang="en-US" smtClean="0"/>
              <a:pPr/>
              <a:t>1</a:t>
            </a:fld>
            <a:endParaRPr lang="en-US"/>
          </a:p>
        </p:txBody>
      </p:sp>
    </p:spTree>
    <p:extLst>
      <p:ext uri="{BB962C8B-B14F-4D97-AF65-F5344CB8AC3E}">
        <p14:creationId xmlns:p14="http://schemas.microsoft.com/office/powerpoint/2010/main" val="639347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448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5227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5956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r>
              <a:rPr lang="en-US" dirty="0"/>
              <a:t>Clear causal relationship. Demonstration that the pollution came from a specific event (wildfire) and reached a specific monitor. Smoke travel hundreds of miles. Compounding effects of several fires. And for ozone, is unclear the impact of wildfires. Bottom line, it’s a lot of work. </a:t>
            </a:r>
          </a:p>
          <a:p>
            <a:r>
              <a:rPr lang="en-US" dirty="0"/>
              <a:t>Number of EE for 2021 – </a:t>
            </a:r>
            <a:r>
              <a:rPr lang="en-US" dirty="0" err="1"/>
              <a:t>douzens</a:t>
            </a:r>
            <a:r>
              <a:rPr lang="en-US" dirty="0"/>
              <a:t>?</a:t>
            </a:r>
          </a:p>
          <a:p>
            <a:r>
              <a:rPr lang="en-US" dirty="0"/>
              <a:t>Are wildfires natural events? Can lighting strikes the same spot twice? What about forest management? </a:t>
            </a:r>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653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2142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r>
              <a:rPr lang="en-US" dirty="0"/>
              <a:t>People are looking to answer questions like  “can I do baseball practice”, can I go outside, there will be baseball practice at 4pm, or tomorrow? Emergency Managers, school districts, etc. </a:t>
            </a:r>
          </a:p>
          <a:p>
            <a:r>
              <a:rPr lang="en-US" dirty="0"/>
              <a:t>Prognostic models rely on principles that are very similar to our weather forecast…. And smoke can be very variable. In space and time</a:t>
            </a:r>
            <a:br>
              <a:rPr lang="en-US" dirty="0"/>
            </a:br>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58079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r>
              <a:rPr lang="en-US" dirty="0"/>
              <a:t>People are looking to answer questions like  “can I do baseball practice”, can I go outside, there will be baseball practice at 4pm, or tomorrow? Emergency Managers, school districts, etc. </a:t>
            </a:r>
          </a:p>
          <a:p>
            <a:r>
              <a:rPr lang="en-US" dirty="0"/>
              <a:t>Prognostic models rely on principles that are very similar to our weather forecast…. And smoke can be very variable. In space and time</a:t>
            </a:r>
            <a:br>
              <a:rPr lang="en-US" dirty="0"/>
            </a:br>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8450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r>
              <a:rPr lang="en-US" dirty="0"/>
              <a:t>People are looking to answer questions like  “can I do baseball practice”, can I go outside, there will be baseball practice at 4pm, or tomorrow? Emergency Managers, school districts, etc. </a:t>
            </a:r>
          </a:p>
          <a:p>
            <a:r>
              <a:rPr lang="en-US" dirty="0"/>
              <a:t>Prognostic models rely on principles that are very similar to our weather forecast…. And smoke can be very variable. In space and time</a:t>
            </a:r>
            <a:br>
              <a:rPr lang="en-US" dirty="0"/>
            </a:br>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448655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4486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r>
              <a:rPr lang="en-US" dirty="0" err="1"/>
              <a:t>AirNow</a:t>
            </a:r>
            <a:r>
              <a:rPr lang="en-US" dirty="0"/>
              <a:t> Ozone and PM2.5 </a:t>
            </a:r>
            <a:r>
              <a:rPr lang="en-US" dirty="0" err="1"/>
              <a:t>NowCast</a:t>
            </a:r>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448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r>
              <a:rPr lang="en-US" dirty="0"/>
              <a:t>Communication Challenges. -  NAAQS forms, AQI, nowcast and real-time observations (Purple Air). Corrections… etc.</a:t>
            </a:r>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4486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3448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448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9499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r>
              <a:rPr lang="en-US" dirty="0"/>
              <a:t>Cell </a:t>
            </a:r>
            <a:r>
              <a:rPr lang="en-US"/>
              <a:t>phone connection!</a:t>
            </a:r>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018304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38727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6680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939479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pPr/>
              <a:t>27</a:t>
            </a:fld>
            <a:endParaRPr lang="en-US"/>
          </a:p>
        </p:txBody>
      </p:sp>
    </p:spTree>
    <p:extLst>
      <p:ext uri="{BB962C8B-B14F-4D97-AF65-F5344CB8AC3E}">
        <p14:creationId xmlns:p14="http://schemas.microsoft.com/office/powerpoint/2010/main" val="315377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6487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3231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86470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3437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18212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r>
              <a:rPr lang="en-US" dirty="0"/>
              <a:t>Difference between the monitor values and the NAAQS.  </a:t>
            </a:r>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0275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05200" cy="2628900"/>
          </a:xfrm>
        </p:spPr>
      </p:sp>
      <p:sp>
        <p:nvSpPr>
          <p:cNvPr id="3" name="Notes Placeholder 2"/>
          <p:cNvSpPr>
            <a:spLocks noGrp="1"/>
          </p:cNvSpPr>
          <p:nvPr>
            <p:ph type="body" idx="1"/>
          </p:nvPr>
        </p:nvSpPr>
        <p:spPr/>
        <p:txBody>
          <a:bodyPr>
            <a:normAutofit/>
          </a:bodyPr>
          <a:lstStyle/>
          <a:p>
            <a:r>
              <a:rPr lang="en-US" dirty="0"/>
              <a:t>Threshold to be major are lower… and offset are higher</a:t>
            </a:r>
          </a:p>
        </p:txBody>
      </p:sp>
      <p:sp>
        <p:nvSpPr>
          <p:cNvPr id="4" name="Slide Number Placeholder 3"/>
          <p:cNvSpPr>
            <a:spLocks noGrp="1"/>
          </p:cNvSpPr>
          <p:nvPr>
            <p:ph type="sldNum" sz="quarter" idx="10"/>
          </p:nvPr>
        </p:nvSpPr>
        <p:spPr/>
        <p:txBody>
          <a:bodyPr/>
          <a:lstStyle/>
          <a:p>
            <a:fld id="{B522BFD1-B64D-4EAE-A0E6-2F7E7F4A7A4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7147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0ECB74-3AFE-4E12-B2AD-283CD20E3D80}" type="datetime1">
              <a:rPr lang="en-US" smtClean="0"/>
              <a:pPr>
                <a:defRPr/>
              </a:pPr>
              <a:t>3/22/2023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03D940-AB8C-4343-850E-90F1D850C6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723E48-8226-42A2-8E92-F9442D461A02}" type="datetime1">
              <a:rPr lang="en-US" smtClean="0"/>
              <a:pPr>
                <a:defRPr/>
              </a:pPr>
              <a:t>3/22/2023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86DD8-2FFF-4994-B346-F2AB0E9B20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0FE251-9D48-4B9F-9201-8E5F1D72C552}" type="datetime1">
              <a:rPr lang="en-US" smtClean="0"/>
              <a:pPr>
                <a:defRPr/>
              </a:pPr>
              <a:t>3/22/2023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F74486-C75A-4538-AD84-AE187F005C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42C760-425D-4147-BCB6-B8ADA312B452}" type="datetime1">
              <a:rPr lang="en-US" smtClean="0"/>
              <a:pPr>
                <a:defRPr/>
              </a:pPr>
              <a:t>3/22/2023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C8348-52CF-44E6-9411-5FE69E3D92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D2EEC1-505B-48E6-B615-AD45F6560CD0}" type="datetime1">
              <a:rPr lang="en-US" smtClean="0"/>
              <a:pPr>
                <a:defRPr/>
              </a:pPr>
              <a:t>3/22/2023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7F8BF-BF66-45EB-A947-B0BE8FB086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0DC3FB-9157-43EB-8374-CFF18FACE4A9}" type="datetime1">
              <a:rPr lang="en-US" smtClean="0"/>
              <a:pPr>
                <a:defRPr/>
              </a:pPr>
              <a:t>3/22/2023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E9A24D-1E48-4654-8F52-08AEC378D0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390B70-DB06-4686-9C9D-5E5DE5039A27}" type="datetime1">
              <a:rPr lang="en-US" smtClean="0"/>
              <a:pPr>
                <a:defRPr/>
              </a:pPr>
              <a:t>3/22/2023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1D5928-0355-4A38-8288-403E7045EB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71ECAA-5EAA-4197-933B-20E0C3D11A28}" type="datetime1">
              <a:rPr lang="en-US" smtClean="0"/>
              <a:pPr>
                <a:defRPr/>
              </a:pPr>
              <a:t>3/22/2023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466AB5-A271-407F-883F-7DACAB1CE4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A90CE5-19FF-46EB-AA78-EDCCC32E26B7}" type="datetime1">
              <a:rPr lang="en-US" smtClean="0"/>
              <a:pPr>
                <a:defRPr/>
              </a:pPr>
              <a:t>3/22/2023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2C1140-0409-4EB3-BB7D-DC6DFCB680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55927B-AD22-4EF3-90FE-18826A6F1943}" type="datetime1">
              <a:rPr lang="en-US" smtClean="0"/>
              <a:pPr>
                <a:defRPr/>
              </a:pPr>
              <a:t>3/22/2023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18A20-8DD2-47AB-AD89-B976C7080B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42C7CA-D93B-433C-A6B3-E3ACD45452F8}" type="datetime1">
              <a:rPr lang="en-US" smtClean="0"/>
              <a:pPr>
                <a:defRPr/>
              </a:pPr>
              <a:t>3/22/2023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AC2A62-B1C7-48A4-8033-59F371202C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40C84C-3242-4EDD-B0FD-DAD84A7DE56F}" type="datetime1">
              <a:rPr lang="en-US" smtClean="0"/>
              <a:t>3/22/2023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8254EE-1697-41C0-890F-42D22A39C3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microsoft.com/office/2007/relationships/hdphoto" Target="../media/hdphoto1.wdp"/><Relationship Id="rId12"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5.jpeg"/><Relationship Id="rId5" Type="http://schemas.openxmlformats.org/officeDocument/2006/relationships/image" Target="../media/image31.png"/><Relationship Id="rId10" Type="http://schemas.openxmlformats.org/officeDocument/2006/relationships/image" Target="../media/image34.jpeg"/><Relationship Id="rId4" Type="http://schemas.openxmlformats.org/officeDocument/2006/relationships/image" Target="../media/image30.jpeg"/><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C3F945F-9F45-43B0-A206-B498D135B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760898" y="3269303"/>
            <a:ext cx="1480351" cy="3813614"/>
          </a:xfrm>
          <a:prstGeom prst="rect">
            <a:avLst/>
          </a:prstGeom>
        </p:spPr>
      </p:pic>
      <p:sp>
        <p:nvSpPr>
          <p:cNvPr id="11" name="Rectangle 10">
            <a:extLst>
              <a:ext uri="{FF2B5EF4-FFF2-40B4-BE49-F238E27FC236}">
                <a16:creationId xmlns:a16="http://schemas.microsoft.com/office/drawing/2014/main" id="{7D6BB202-A85F-4971-BD3D-C467451E307B}"/>
              </a:ext>
            </a:extLst>
          </p:cNvPr>
          <p:cNvSpPr/>
          <p:nvPr/>
        </p:nvSpPr>
        <p:spPr>
          <a:xfrm>
            <a:off x="3887619" y="6450493"/>
            <a:ext cx="5253539" cy="3549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BBF04BE-6B0F-4303-8C13-A348345DE3EF}"/>
              </a:ext>
            </a:extLst>
          </p:cNvPr>
          <p:cNvSpPr/>
          <p:nvPr/>
        </p:nvSpPr>
        <p:spPr>
          <a:xfrm>
            <a:off x="3887620" y="6507289"/>
            <a:ext cx="5253539" cy="3549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6"/>
          <p:cNvSpPr txBox="1">
            <a:spLocks noChangeArrowheads="1"/>
          </p:cNvSpPr>
          <p:nvPr/>
        </p:nvSpPr>
        <p:spPr bwMode="auto">
          <a:xfrm>
            <a:off x="3817008" y="6541710"/>
            <a:ext cx="5247089" cy="492443"/>
          </a:xfrm>
          <a:prstGeom prst="rect">
            <a:avLst/>
          </a:prstGeom>
          <a:noFill/>
          <a:ln w="9525">
            <a:noFill/>
            <a:miter lim="800000"/>
            <a:headEnd/>
            <a:tailEnd/>
          </a:ln>
        </p:spPr>
        <p:txBody>
          <a:bodyPr wrap="square" lIns="91440" tIns="45720" rIns="91440" bIns="45720" anchor="t">
            <a:spAutoFit/>
          </a:bodyPr>
          <a:lstStyle/>
          <a:p>
            <a:pPr algn="ctr">
              <a:defRPr/>
            </a:pPr>
            <a:r>
              <a:rPr lang="en-US" sz="1300" dirty="0">
                <a:solidFill>
                  <a:schemeClr val="bg1"/>
                </a:solidFill>
                <a:latin typeface="Candara"/>
                <a:cs typeface="Arial"/>
              </a:rPr>
              <a:t>website.nv.gov  l                      @</a:t>
            </a:r>
            <a:r>
              <a:rPr lang="en-US" sz="1300" dirty="0" err="1">
                <a:solidFill>
                  <a:schemeClr val="bg1"/>
                </a:solidFill>
                <a:latin typeface="Candara"/>
                <a:cs typeface="Arial"/>
              </a:rPr>
              <a:t>NevDCNR</a:t>
            </a:r>
            <a:r>
              <a:rPr lang="en-US" sz="1300" dirty="0">
                <a:solidFill>
                  <a:schemeClr val="bg1"/>
                </a:solidFill>
                <a:latin typeface="Candara"/>
                <a:cs typeface="Arial"/>
              </a:rPr>
              <a:t> </a:t>
            </a:r>
            <a:endParaRPr lang="en-US" sz="1300" dirty="0">
              <a:solidFill>
                <a:schemeClr val="bg1"/>
              </a:solidFill>
            </a:endParaRPr>
          </a:p>
          <a:p>
            <a:pPr algn="ctr">
              <a:defRPr/>
            </a:pPr>
            <a:endParaRPr lang="en-US" sz="1300" dirty="0">
              <a:latin typeface="+mn-lt"/>
              <a:cs typeface="Arial" pitchFamily="34" charset="0"/>
            </a:endParaRPr>
          </a:p>
        </p:txBody>
      </p:sp>
      <p:sp>
        <p:nvSpPr>
          <p:cNvPr id="13" name="TextBox 6"/>
          <p:cNvSpPr txBox="1">
            <a:spLocks noChangeArrowheads="1"/>
          </p:cNvSpPr>
          <p:nvPr/>
        </p:nvSpPr>
        <p:spPr bwMode="auto">
          <a:xfrm>
            <a:off x="4213445" y="1715200"/>
            <a:ext cx="4617645" cy="2739211"/>
          </a:xfrm>
          <a:prstGeom prst="rect">
            <a:avLst/>
          </a:prstGeom>
          <a:noFill/>
          <a:ln w="9525">
            <a:noFill/>
            <a:miter lim="800000"/>
            <a:headEnd/>
            <a:tailEnd/>
          </a:ln>
        </p:spPr>
        <p:txBody>
          <a:bodyPr wrap="square" lIns="91440" tIns="45720" rIns="91440" bIns="45720" anchor="t">
            <a:spAutoFit/>
          </a:bodyPr>
          <a:lstStyle/>
          <a:p>
            <a:pPr algn="ctr">
              <a:spcAft>
                <a:spcPts val="0"/>
              </a:spcAft>
              <a:defRPr/>
            </a:pPr>
            <a:r>
              <a:rPr lang="en-US" sz="3200" b="1" dirty="0">
                <a:solidFill>
                  <a:srgbClr val="5F4B3B"/>
                </a:solidFill>
                <a:latin typeface="Candara"/>
                <a:cs typeface="Arial"/>
              </a:rPr>
              <a:t>Nevada Air Quality Challenges When Wildfire Smoke Comes to Town</a:t>
            </a:r>
          </a:p>
          <a:p>
            <a:pPr algn="ctr">
              <a:spcAft>
                <a:spcPts val="0"/>
              </a:spcAft>
              <a:defRPr/>
            </a:pPr>
            <a:r>
              <a:rPr lang="en-US" sz="1600" dirty="0">
                <a:solidFill>
                  <a:srgbClr val="5F4B3B"/>
                </a:solidFill>
                <a:latin typeface="Candara"/>
                <a:cs typeface="Arial"/>
              </a:rPr>
              <a:t>2023 SBEAP Annual Training </a:t>
            </a:r>
          </a:p>
          <a:p>
            <a:pPr algn="ctr">
              <a:spcAft>
                <a:spcPts val="0"/>
              </a:spcAft>
              <a:defRPr/>
            </a:pPr>
            <a:r>
              <a:rPr lang="en-US" dirty="0">
                <a:solidFill>
                  <a:srgbClr val="5F4B3B"/>
                </a:solidFill>
                <a:latin typeface="Candara"/>
                <a:cs typeface="Arial"/>
              </a:rPr>
              <a:t>March 23, 2023</a:t>
            </a:r>
            <a:endParaRPr lang="en-US" sz="2800" dirty="0">
              <a:solidFill>
                <a:srgbClr val="C00000"/>
              </a:solidFill>
              <a:latin typeface="Candara"/>
              <a:cs typeface="Arial"/>
            </a:endParaRPr>
          </a:p>
        </p:txBody>
      </p:sp>
      <p:pic>
        <p:nvPicPr>
          <p:cNvPr id="6" name="Picture 6">
            <a:extLst>
              <a:ext uri="{FF2B5EF4-FFF2-40B4-BE49-F238E27FC236}">
                <a16:creationId xmlns:a16="http://schemas.microsoft.com/office/drawing/2014/main" id="{369C1E37-D9DD-4CDC-A694-32B82BE1F0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53212" y="6571594"/>
            <a:ext cx="253837" cy="226293"/>
          </a:xfrm>
          <a:prstGeom prst="rect">
            <a:avLst/>
          </a:prstGeom>
        </p:spPr>
      </p:pic>
      <p:pic>
        <p:nvPicPr>
          <p:cNvPr id="15" name="Picture 6">
            <a:extLst>
              <a:ext uri="{FF2B5EF4-FFF2-40B4-BE49-F238E27FC236}">
                <a16:creationId xmlns:a16="http://schemas.microsoft.com/office/drawing/2014/main" id="{9C578E58-A0C4-4785-814C-77E5FEF7D1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12868" y="6618331"/>
            <a:ext cx="208431" cy="168984"/>
          </a:xfrm>
          <a:prstGeom prst="rect">
            <a:avLst/>
          </a:prstGeom>
        </p:spPr>
      </p:pic>
      <p:pic>
        <p:nvPicPr>
          <p:cNvPr id="18" name="Picture 6">
            <a:extLst>
              <a:ext uri="{FF2B5EF4-FFF2-40B4-BE49-F238E27FC236}">
                <a16:creationId xmlns:a16="http://schemas.microsoft.com/office/drawing/2014/main" id="{174017CE-C997-4FB8-89EF-4C2A317DD0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39465" y="6573130"/>
            <a:ext cx="146600" cy="225091"/>
          </a:xfrm>
          <a:prstGeom prst="rect">
            <a:avLst/>
          </a:prstGeom>
        </p:spPr>
      </p:pic>
      <p:sp>
        <p:nvSpPr>
          <p:cNvPr id="7" name="TextBox 6">
            <a:extLst>
              <a:ext uri="{FF2B5EF4-FFF2-40B4-BE49-F238E27FC236}">
                <a16:creationId xmlns:a16="http://schemas.microsoft.com/office/drawing/2014/main" id="{DC705748-69DD-4839-897E-E59A520DD1A9}"/>
              </a:ext>
            </a:extLst>
          </p:cNvPr>
          <p:cNvSpPr txBox="1">
            <a:spLocks noChangeArrowheads="1"/>
          </p:cNvSpPr>
          <p:nvPr/>
        </p:nvSpPr>
        <p:spPr bwMode="auto">
          <a:xfrm>
            <a:off x="4671900" y="4789828"/>
            <a:ext cx="3700734" cy="830997"/>
          </a:xfrm>
          <a:prstGeom prst="rect">
            <a:avLst/>
          </a:prstGeom>
          <a:noFill/>
          <a:ln w="9525">
            <a:noFill/>
            <a:miter lim="800000"/>
            <a:headEnd/>
            <a:tailEnd/>
          </a:ln>
        </p:spPr>
        <p:txBody>
          <a:bodyPr wrap="square" lIns="91440" tIns="45720" rIns="91440" bIns="45720" anchor="t">
            <a:spAutoFit/>
          </a:bodyPr>
          <a:lstStyle/>
          <a:p>
            <a:pPr algn="ctr">
              <a:defRPr/>
            </a:pPr>
            <a:r>
              <a:rPr lang="en-US" sz="2000" b="1" dirty="0">
                <a:solidFill>
                  <a:srgbClr val="5F4B3B"/>
                </a:solidFill>
                <a:latin typeface="Candara"/>
                <a:cs typeface="Arial"/>
              </a:rPr>
              <a:t>Presented by </a:t>
            </a:r>
          </a:p>
          <a:p>
            <a:pPr algn="ctr">
              <a:defRPr/>
            </a:pPr>
            <a:r>
              <a:rPr lang="en-US" sz="1400" dirty="0">
                <a:solidFill>
                  <a:srgbClr val="5F4B3B"/>
                </a:solidFill>
                <a:latin typeface="Candara"/>
                <a:cs typeface="Arial"/>
              </a:rPr>
              <a:t>Danilo Dragoni</a:t>
            </a:r>
            <a:r>
              <a:rPr lang="en-US" sz="1400" i="1" dirty="0">
                <a:solidFill>
                  <a:srgbClr val="5F4B3B"/>
                </a:solidFill>
                <a:latin typeface="Candara"/>
                <a:cs typeface="Arial"/>
              </a:rPr>
              <a:t>, Chief - Bureau of Air Quality Planning - NDEP</a:t>
            </a:r>
            <a:endParaRPr lang="en-US" dirty="0">
              <a:solidFill>
                <a:srgbClr val="C00000"/>
              </a:solidFill>
              <a:latin typeface="Candara"/>
            </a:endParaRPr>
          </a:p>
        </p:txBody>
      </p:sp>
      <p:pic>
        <p:nvPicPr>
          <p:cNvPr id="3" name="Picture 2">
            <a:extLst>
              <a:ext uri="{FF2B5EF4-FFF2-40B4-BE49-F238E27FC236}">
                <a16:creationId xmlns:a16="http://schemas.microsoft.com/office/drawing/2014/main" id="{8F9895B9-3268-F05F-EDB7-0F88C2E3D2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2800" y="37826"/>
            <a:ext cx="4858933" cy="1018120"/>
          </a:xfrm>
          <a:prstGeom prst="rect">
            <a:avLst/>
          </a:prstGeom>
        </p:spPr>
      </p:pic>
      <p:pic>
        <p:nvPicPr>
          <p:cNvPr id="1026" name="Picture 2" descr="Tamarack Fire Archives - Wildfire Today">
            <a:extLst>
              <a:ext uri="{FF2B5EF4-FFF2-40B4-BE49-F238E27FC236}">
                <a16:creationId xmlns:a16="http://schemas.microsoft.com/office/drawing/2014/main" id="{ECFC8B2C-AD52-A1C9-B307-929A360EA91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31"/>
          <a:stretch/>
        </p:blipFill>
        <p:spPr bwMode="auto">
          <a:xfrm>
            <a:off x="0" y="-70685"/>
            <a:ext cx="3874823" cy="692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2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State Implementation Plans, and Exceptional Events</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Attainment Designation</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10</a:t>
            </a:fld>
            <a:endParaRPr lang="en-US" dirty="0"/>
          </a:p>
        </p:txBody>
      </p:sp>
      <p:grpSp>
        <p:nvGrpSpPr>
          <p:cNvPr id="59" name="Group 58">
            <a:extLst>
              <a:ext uri="{FF2B5EF4-FFF2-40B4-BE49-F238E27FC236}">
                <a16:creationId xmlns:a16="http://schemas.microsoft.com/office/drawing/2014/main" id="{223DEB0B-A933-CD23-2525-790DF65D7444}"/>
              </a:ext>
            </a:extLst>
          </p:cNvPr>
          <p:cNvGrpSpPr/>
          <p:nvPr/>
        </p:nvGrpSpPr>
        <p:grpSpPr>
          <a:xfrm>
            <a:off x="-209030" y="1982206"/>
            <a:ext cx="9192825" cy="2893588"/>
            <a:chOff x="-146479" y="2635572"/>
            <a:chExt cx="9192825" cy="2893588"/>
          </a:xfrm>
        </p:grpSpPr>
        <p:sp>
          <p:nvSpPr>
            <p:cNvPr id="2" name="Arrow: Right 1">
              <a:extLst>
                <a:ext uri="{FF2B5EF4-FFF2-40B4-BE49-F238E27FC236}">
                  <a16:creationId xmlns:a16="http://schemas.microsoft.com/office/drawing/2014/main" id="{650034BC-F879-68DA-4569-8B4BB2234184}"/>
                </a:ext>
              </a:extLst>
            </p:cNvPr>
            <p:cNvSpPr/>
            <p:nvPr/>
          </p:nvSpPr>
          <p:spPr>
            <a:xfrm>
              <a:off x="2015229" y="3315820"/>
              <a:ext cx="7031117" cy="1256182"/>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 name="TextBox 3">
              <a:extLst>
                <a:ext uri="{FF2B5EF4-FFF2-40B4-BE49-F238E27FC236}">
                  <a16:creationId xmlns:a16="http://schemas.microsoft.com/office/drawing/2014/main" id="{DF35332B-02F6-A0DC-A160-0054B1A8C9EC}"/>
                </a:ext>
              </a:extLst>
            </p:cNvPr>
            <p:cNvSpPr txBox="1"/>
            <p:nvPr/>
          </p:nvSpPr>
          <p:spPr>
            <a:xfrm>
              <a:off x="1202922" y="2987100"/>
              <a:ext cx="1624613" cy="461665"/>
            </a:xfrm>
            <a:prstGeom prst="rect">
              <a:avLst/>
            </a:prstGeom>
            <a:noFill/>
          </p:spPr>
          <p:txBody>
            <a:bodyPr wrap="square" rtlCol="0">
              <a:spAutoFit/>
            </a:bodyPr>
            <a:lstStyle/>
            <a:p>
              <a:pPr algn="ctr"/>
              <a:r>
                <a:rPr lang="en-US" sz="1200" b="1" dirty="0"/>
                <a:t>Promulgation of NAAQS</a:t>
              </a:r>
            </a:p>
          </p:txBody>
        </p:sp>
        <p:cxnSp>
          <p:nvCxnSpPr>
            <p:cNvPr id="7" name="Straight Arrow Connector 6">
              <a:extLst>
                <a:ext uri="{FF2B5EF4-FFF2-40B4-BE49-F238E27FC236}">
                  <a16:creationId xmlns:a16="http://schemas.microsoft.com/office/drawing/2014/main" id="{3E97B844-E56C-FFC6-278D-B01C74344556}"/>
                </a:ext>
              </a:extLst>
            </p:cNvPr>
            <p:cNvCxnSpPr>
              <a:cxnSpLocks/>
              <a:stCxn id="4" idx="2"/>
              <a:endCxn id="42" idx="0"/>
            </p:cNvCxnSpPr>
            <p:nvPr/>
          </p:nvCxnSpPr>
          <p:spPr>
            <a:xfrm flipH="1">
              <a:off x="1999696" y="3448765"/>
              <a:ext cx="15533" cy="346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93FFE04-9DFA-DE0A-0123-6ACFFF097930}"/>
                </a:ext>
              </a:extLst>
            </p:cNvPr>
            <p:cNvSpPr txBox="1"/>
            <p:nvPr/>
          </p:nvSpPr>
          <p:spPr>
            <a:xfrm>
              <a:off x="1947981" y="4494669"/>
              <a:ext cx="2130640" cy="1015663"/>
            </a:xfrm>
            <a:prstGeom prst="rect">
              <a:avLst/>
            </a:prstGeom>
            <a:noFill/>
          </p:spPr>
          <p:txBody>
            <a:bodyPr wrap="square" rtlCol="0">
              <a:spAutoFit/>
            </a:bodyPr>
            <a:lstStyle/>
            <a:p>
              <a:pPr algn="ctr"/>
              <a:r>
                <a:rPr lang="en-US" sz="1200" b="1" dirty="0"/>
                <a:t>Latter of either July 1</a:t>
              </a:r>
              <a:r>
                <a:rPr lang="en-US" sz="1200" b="1" baseline="30000" dirty="0"/>
                <a:t>st</a:t>
              </a:r>
              <a:r>
                <a:rPr lang="en-US" sz="1200" b="1" dirty="0"/>
                <a:t> or January 1</a:t>
              </a:r>
              <a:r>
                <a:rPr lang="en-US" sz="1200" b="1" baseline="30000" dirty="0"/>
                <a:t>st</a:t>
              </a:r>
              <a:endParaRPr lang="en-US" sz="1200" b="1" dirty="0"/>
            </a:p>
            <a:p>
              <a:pPr algn="ctr"/>
              <a:endParaRPr lang="en-US" sz="1200" dirty="0"/>
            </a:p>
            <a:p>
              <a:pPr algn="ctr"/>
              <a:r>
                <a:rPr lang="en-US" sz="1200" dirty="0"/>
                <a:t>Initial Notification of exceptional events (EE)</a:t>
              </a:r>
            </a:p>
          </p:txBody>
        </p:sp>
        <p:cxnSp>
          <p:nvCxnSpPr>
            <p:cNvPr id="11" name="Straight Arrow Connector 10">
              <a:extLst>
                <a:ext uri="{FF2B5EF4-FFF2-40B4-BE49-F238E27FC236}">
                  <a16:creationId xmlns:a16="http://schemas.microsoft.com/office/drawing/2014/main" id="{C39CFF94-BF50-30F9-68AA-4F6E47F04926}"/>
                </a:ext>
              </a:extLst>
            </p:cNvPr>
            <p:cNvCxnSpPr>
              <a:cxnSpLocks/>
              <a:stCxn id="8" idx="0"/>
            </p:cNvCxnSpPr>
            <p:nvPr/>
          </p:nvCxnSpPr>
          <p:spPr>
            <a:xfrm flipH="1" flipV="1">
              <a:off x="2870812" y="4113482"/>
              <a:ext cx="142489" cy="381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4EE29BE-F6C3-36A7-A70C-3B2F23182127}"/>
                </a:ext>
              </a:extLst>
            </p:cNvPr>
            <p:cNvCxnSpPr>
              <a:cxnSpLocks/>
            </p:cNvCxnSpPr>
            <p:nvPr/>
          </p:nvCxnSpPr>
          <p:spPr>
            <a:xfrm rot="10800000" flipV="1">
              <a:off x="284086" y="4314776"/>
              <a:ext cx="1731147" cy="346942"/>
            </a:xfrm>
            <a:prstGeom prst="bentConnector3">
              <a:avLst>
                <a:gd name="adj1" fmla="val 256"/>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A56616F-37B9-1560-2D04-2811CD3B48F1}"/>
                </a:ext>
              </a:extLst>
            </p:cNvPr>
            <p:cNvSpPr txBox="1"/>
            <p:nvPr/>
          </p:nvSpPr>
          <p:spPr>
            <a:xfrm>
              <a:off x="-146479" y="3677993"/>
              <a:ext cx="2130640" cy="830997"/>
            </a:xfrm>
            <a:prstGeom prst="rect">
              <a:avLst/>
            </a:prstGeom>
            <a:noFill/>
          </p:spPr>
          <p:txBody>
            <a:bodyPr wrap="square" rtlCol="0">
              <a:spAutoFit/>
            </a:bodyPr>
            <a:lstStyle/>
            <a:p>
              <a:pPr algn="ctr"/>
              <a:r>
                <a:rPr lang="en-US" sz="1200" b="1" dirty="0"/>
                <a:t>3-4 years</a:t>
              </a:r>
            </a:p>
            <a:p>
              <a:pPr algn="ctr"/>
              <a:endParaRPr lang="en-US" sz="1200" dirty="0"/>
            </a:p>
            <a:p>
              <a:pPr algn="ctr"/>
              <a:r>
                <a:rPr lang="en-US" sz="1200" dirty="0"/>
                <a:t>Monitoring data used for designation</a:t>
              </a:r>
            </a:p>
          </p:txBody>
        </p:sp>
        <p:sp>
          <p:nvSpPr>
            <p:cNvPr id="38" name="TextBox 37">
              <a:extLst>
                <a:ext uri="{FF2B5EF4-FFF2-40B4-BE49-F238E27FC236}">
                  <a16:creationId xmlns:a16="http://schemas.microsoft.com/office/drawing/2014/main" id="{62EC854A-EC81-596B-58A6-4737B383319C}"/>
                </a:ext>
              </a:extLst>
            </p:cNvPr>
            <p:cNvSpPr txBox="1"/>
            <p:nvPr/>
          </p:nvSpPr>
          <p:spPr>
            <a:xfrm>
              <a:off x="3178201" y="2635572"/>
              <a:ext cx="2130640" cy="830997"/>
            </a:xfrm>
            <a:prstGeom prst="rect">
              <a:avLst/>
            </a:prstGeom>
            <a:noFill/>
          </p:spPr>
          <p:txBody>
            <a:bodyPr wrap="square" rtlCol="0">
              <a:spAutoFit/>
            </a:bodyPr>
            <a:lstStyle/>
            <a:p>
              <a:pPr algn="ctr"/>
              <a:r>
                <a:rPr lang="en-US" sz="1200" b="1" dirty="0"/>
                <a:t>1 Year After</a:t>
              </a:r>
            </a:p>
            <a:p>
              <a:pPr algn="ctr"/>
              <a:endParaRPr lang="en-US" sz="1200" dirty="0"/>
            </a:p>
            <a:p>
              <a:pPr algn="ctr"/>
              <a:r>
                <a:rPr lang="en-US" sz="1200" dirty="0"/>
                <a:t>Recommendation for designation and EE package </a:t>
              </a:r>
            </a:p>
          </p:txBody>
        </p:sp>
        <p:cxnSp>
          <p:nvCxnSpPr>
            <p:cNvPr id="40" name="Straight Arrow Connector 39">
              <a:extLst>
                <a:ext uri="{FF2B5EF4-FFF2-40B4-BE49-F238E27FC236}">
                  <a16:creationId xmlns:a16="http://schemas.microsoft.com/office/drawing/2014/main" id="{6DCEC1B4-2C29-70C0-8116-6EDD19239A7A}"/>
                </a:ext>
              </a:extLst>
            </p:cNvPr>
            <p:cNvCxnSpPr>
              <a:cxnSpLocks/>
              <a:stCxn id="38" idx="2"/>
              <a:endCxn id="44" idx="7"/>
            </p:cNvCxnSpPr>
            <p:nvPr/>
          </p:nvCxnSpPr>
          <p:spPr>
            <a:xfrm flipH="1">
              <a:off x="3955945" y="3466569"/>
              <a:ext cx="287576" cy="368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5AF8E3A-E84E-E678-43C1-744D36A38233}"/>
                </a:ext>
              </a:extLst>
            </p:cNvPr>
            <p:cNvSpPr txBox="1"/>
            <p:nvPr/>
          </p:nvSpPr>
          <p:spPr>
            <a:xfrm>
              <a:off x="4707383" y="4385141"/>
              <a:ext cx="2130640" cy="646331"/>
            </a:xfrm>
            <a:prstGeom prst="rect">
              <a:avLst/>
            </a:prstGeom>
            <a:noFill/>
          </p:spPr>
          <p:txBody>
            <a:bodyPr wrap="square" rtlCol="0">
              <a:spAutoFit/>
            </a:bodyPr>
            <a:lstStyle/>
            <a:p>
              <a:pPr algn="ctr"/>
              <a:r>
                <a:rPr lang="en-US" sz="1200" b="1" dirty="0"/>
                <a:t>2 Years After</a:t>
              </a:r>
            </a:p>
            <a:p>
              <a:pPr algn="ctr"/>
              <a:endParaRPr lang="en-US" sz="1200" dirty="0"/>
            </a:p>
            <a:p>
              <a:pPr algn="ctr"/>
              <a:r>
                <a:rPr lang="en-US" sz="1200" dirty="0"/>
                <a:t>EPA makes designations</a:t>
              </a:r>
            </a:p>
          </p:txBody>
        </p:sp>
        <p:grpSp>
          <p:nvGrpSpPr>
            <p:cNvPr id="50" name="Group 49">
              <a:extLst>
                <a:ext uri="{FF2B5EF4-FFF2-40B4-BE49-F238E27FC236}">
                  <a16:creationId xmlns:a16="http://schemas.microsoft.com/office/drawing/2014/main" id="{9C5B0D48-BAC5-E444-2460-59024E958776}"/>
                </a:ext>
              </a:extLst>
            </p:cNvPr>
            <p:cNvGrpSpPr/>
            <p:nvPr/>
          </p:nvGrpSpPr>
          <p:grpSpPr>
            <a:xfrm>
              <a:off x="1866530" y="3795737"/>
              <a:ext cx="3974971" cy="266331"/>
              <a:chOff x="1866530" y="3121032"/>
              <a:chExt cx="3974971" cy="266331"/>
            </a:xfrm>
          </p:grpSpPr>
          <p:sp>
            <p:nvSpPr>
              <p:cNvPr id="42" name="Oval 41">
                <a:extLst>
                  <a:ext uri="{FF2B5EF4-FFF2-40B4-BE49-F238E27FC236}">
                    <a16:creationId xmlns:a16="http://schemas.microsoft.com/office/drawing/2014/main" id="{9953E61A-6C0C-E623-B5A6-BE5A6F566C8D}"/>
                  </a:ext>
                </a:extLst>
              </p:cNvPr>
              <p:cNvSpPr/>
              <p:nvPr/>
            </p:nvSpPr>
            <p:spPr>
              <a:xfrm>
                <a:off x="1866530" y="3121032"/>
                <a:ext cx="266331" cy="266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Oval 42">
                <a:extLst>
                  <a:ext uri="{FF2B5EF4-FFF2-40B4-BE49-F238E27FC236}">
                    <a16:creationId xmlns:a16="http://schemas.microsoft.com/office/drawing/2014/main" id="{AE3AFC79-F387-BE40-EBA0-C08CCAA5A765}"/>
                  </a:ext>
                </a:extLst>
              </p:cNvPr>
              <p:cNvSpPr/>
              <p:nvPr/>
            </p:nvSpPr>
            <p:spPr>
              <a:xfrm>
                <a:off x="2705467" y="3121032"/>
                <a:ext cx="266331" cy="266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Oval 43">
                <a:extLst>
                  <a:ext uri="{FF2B5EF4-FFF2-40B4-BE49-F238E27FC236}">
                    <a16:creationId xmlns:a16="http://schemas.microsoft.com/office/drawing/2014/main" id="{532FEC16-0A5F-48EB-28B7-FE1BD58B8567}"/>
                  </a:ext>
                </a:extLst>
              </p:cNvPr>
              <p:cNvSpPr/>
              <p:nvPr/>
            </p:nvSpPr>
            <p:spPr>
              <a:xfrm>
                <a:off x="3728617" y="3121032"/>
                <a:ext cx="266331" cy="266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Oval 46">
                <a:extLst>
                  <a:ext uri="{FF2B5EF4-FFF2-40B4-BE49-F238E27FC236}">
                    <a16:creationId xmlns:a16="http://schemas.microsoft.com/office/drawing/2014/main" id="{C3066F5D-BF3B-2D50-D873-0EA03F5AE4B2}"/>
                  </a:ext>
                </a:extLst>
              </p:cNvPr>
              <p:cNvSpPr/>
              <p:nvPr/>
            </p:nvSpPr>
            <p:spPr>
              <a:xfrm>
                <a:off x="5575170" y="3121032"/>
                <a:ext cx="266331" cy="266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cxnSp>
          <p:nvCxnSpPr>
            <p:cNvPr id="49" name="Straight Arrow Connector 48">
              <a:extLst>
                <a:ext uri="{FF2B5EF4-FFF2-40B4-BE49-F238E27FC236}">
                  <a16:creationId xmlns:a16="http://schemas.microsoft.com/office/drawing/2014/main" id="{489A2F6E-4A46-A189-C079-94D6DF7B8394}"/>
                </a:ext>
              </a:extLst>
            </p:cNvPr>
            <p:cNvCxnSpPr>
              <a:cxnSpLocks/>
              <a:stCxn id="41" idx="0"/>
              <a:endCxn id="47" idx="4"/>
            </p:cNvCxnSpPr>
            <p:nvPr/>
          </p:nvCxnSpPr>
          <p:spPr>
            <a:xfrm flipH="1" flipV="1">
              <a:off x="5708336" y="4062068"/>
              <a:ext cx="64367" cy="323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24338DA1-392A-6089-4FA7-DC52BAE129F5}"/>
                </a:ext>
              </a:extLst>
            </p:cNvPr>
            <p:cNvSpPr/>
            <p:nvPr/>
          </p:nvSpPr>
          <p:spPr>
            <a:xfrm>
              <a:off x="7421723" y="3795737"/>
              <a:ext cx="266331" cy="266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Oval 51">
              <a:extLst>
                <a:ext uri="{FF2B5EF4-FFF2-40B4-BE49-F238E27FC236}">
                  <a16:creationId xmlns:a16="http://schemas.microsoft.com/office/drawing/2014/main" id="{7FB8F56C-4EC2-FACE-ABD3-B36F42CBA682}"/>
                </a:ext>
              </a:extLst>
            </p:cNvPr>
            <p:cNvSpPr/>
            <p:nvPr/>
          </p:nvSpPr>
          <p:spPr>
            <a:xfrm>
              <a:off x="8620212" y="3817467"/>
              <a:ext cx="266331" cy="266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TextBox 52">
              <a:extLst>
                <a:ext uri="{FF2B5EF4-FFF2-40B4-BE49-F238E27FC236}">
                  <a16:creationId xmlns:a16="http://schemas.microsoft.com/office/drawing/2014/main" id="{87056B89-C918-1A37-FDCA-ADE2799D54E3}"/>
                </a:ext>
              </a:extLst>
            </p:cNvPr>
            <p:cNvSpPr txBox="1"/>
            <p:nvPr/>
          </p:nvSpPr>
          <p:spPr>
            <a:xfrm>
              <a:off x="6023493" y="2761805"/>
              <a:ext cx="2130640" cy="646331"/>
            </a:xfrm>
            <a:prstGeom prst="rect">
              <a:avLst/>
            </a:prstGeom>
            <a:noFill/>
          </p:spPr>
          <p:txBody>
            <a:bodyPr wrap="square" rtlCol="0">
              <a:spAutoFit/>
            </a:bodyPr>
            <a:lstStyle/>
            <a:p>
              <a:pPr algn="ctr"/>
              <a:r>
                <a:rPr lang="en-US" sz="1200" b="1" dirty="0"/>
                <a:t>3 Years After</a:t>
              </a:r>
            </a:p>
            <a:p>
              <a:pPr algn="ctr"/>
              <a:endParaRPr lang="en-US" sz="1200" dirty="0"/>
            </a:p>
            <a:p>
              <a:pPr algn="ctr"/>
              <a:r>
                <a:rPr lang="en-US" sz="1200" dirty="0"/>
                <a:t>Infrastructure SIP</a:t>
              </a:r>
            </a:p>
          </p:txBody>
        </p:sp>
        <p:cxnSp>
          <p:nvCxnSpPr>
            <p:cNvPr id="55" name="Straight Arrow Connector 54">
              <a:extLst>
                <a:ext uri="{FF2B5EF4-FFF2-40B4-BE49-F238E27FC236}">
                  <a16:creationId xmlns:a16="http://schemas.microsoft.com/office/drawing/2014/main" id="{2710FD77-AC87-3B92-1EA2-24C28551D019}"/>
                </a:ext>
              </a:extLst>
            </p:cNvPr>
            <p:cNvCxnSpPr>
              <a:cxnSpLocks/>
              <a:stCxn id="53" idx="2"/>
              <a:endCxn id="51" idx="0"/>
            </p:cNvCxnSpPr>
            <p:nvPr/>
          </p:nvCxnSpPr>
          <p:spPr>
            <a:xfrm>
              <a:off x="7088813" y="3408136"/>
              <a:ext cx="466076" cy="387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07EE90E-D04A-DCCC-5BCD-3ABD12F758BB}"/>
                </a:ext>
              </a:extLst>
            </p:cNvPr>
            <p:cNvSpPr txBox="1"/>
            <p:nvPr/>
          </p:nvSpPr>
          <p:spPr>
            <a:xfrm>
              <a:off x="6895721" y="4513497"/>
              <a:ext cx="2130640" cy="1015663"/>
            </a:xfrm>
            <a:prstGeom prst="rect">
              <a:avLst/>
            </a:prstGeom>
            <a:noFill/>
          </p:spPr>
          <p:txBody>
            <a:bodyPr wrap="square" rtlCol="0">
              <a:spAutoFit/>
            </a:bodyPr>
            <a:lstStyle/>
            <a:p>
              <a:pPr algn="ctr"/>
              <a:r>
                <a:rPr lang="en-US" sz="1200" b="1" dirty="0"/>
                <a:t>18 months after nonattainment designation</a:t>
              </a:r>
            </a:p>
            <a:p>
              <a:pPr algn="ctr"/>
              <a:endParaRPr lang="en-US" sz="1200" dirty="0"/>
            </a:p>
            <a:p>
              <a:pPr algn="ctr"/>
              <a:r>
                <a:rPr lang="en-US" sz="1200" dirty="0"/>
                <a:t>Nonattainment SIP</a:t>
              </a:r>
            </a:p>
          </p:txBody>
        </p:sp>
        <p:cxnSp>
          <p:nvCxnSpPr>
            <p:cNvPr id="58" name="Straight Arrow Connector 57">
              <a:extLst>
                <a:ext uri="{FF2B5EF4-FFF2-40B4-BE49-F238E27FC236}">
                  <a16:creationId xmlns:a16="http://schemas.microsoft.com/office/drawing/2014/main" id="{ADE378CD-92D2-BF6C-7E78-541237E8E9E2}"/>
                </a:ext>
              </a:extLst>
            </p:cNvPr>
            <p:cNvCxnSpPr>
              <a:cxnSpLocks/>
              <a:stCxn id="56" idx="0"/>
            </p:cNvCxnSpPr>
            <p:nvPr/>
          </p:nvCxnSpPr>
          <p:spPr>
            <a:xfrm flipV="1">
              <a:off x="7961041" y="4034977"/>
              <a:ext cx="656954" cy="478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77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Definition</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Exceptional Events</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484648" y="1711968"/>
            <a:ext cx="8202151" cy="7263527"/>
          </a:xfrm>
          <a:prstGeom prst="rect">
            <a:avLst/>
          </a:prstGeom>
          <a:noFill/>
        </p:spPr>
        <p:txBody>
          <a:bodyPr wrap="square">
            <a:spAutoFit/>
          </a:bodyPr>
          <a:lstStyle/>
          <a:p>
            <a:pPr lvl="1">
              <a:spcBef>
                <a:spcPts val="600"/>
              </a:spcBef>
            </a:pPr>
            <a:r>
              <a:rPr lang="en-US" sz="2200" b="1" dirty="0">
                <a:solidFill>
                  <a:srgbClr val="5F4B3B"/>
                </a:solidFill>
                <a:latin typeface="Calibri"/>
                <a:cs typeface="Arial"/>
              </a:rPr>
              <a:t>Clean Air Act, 42 U.S.C. § 7619(b)  (as amended in August 2005)</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a:t>
            </a:r>
            <a:r>
              <a:rPr lang="en-US" sz="2000" dirty="0" err="1">
                <a:solidFill>
                  <a:srgbClr val="5F4B3B"/>
                </a:solidFill>
                <a:latin typeface="Calibri"/>
                <a:cs typeface="Arial"/>
              </a:rPr>
              <a:t>i</a:t>
            </a:r>
            <a:r>
              <a:rPr lang="en-US" sz="2000" dirty="0">
                <a:solidFill>
                  <a:srgbClr val="5F4B3B"/>
                </a:solidFill>
                <a:latin typeface="Calibri"/>
                <a:cs typeface="Arial"/>
              </a:rPr>
              <a:t>) affects air quality;</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(ii) is not reasonably controllable or preventable;</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(iii) is an event caused by human activity that is unlikely to recur at a particular location or a natural event; and</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(iv) is determined by the Administrator through the process established in the regulations promulgated under paragraph (2) to be an exceptional event.</a:t>
            </a:r>
          </a:p>
          <a:p>
            <a:pPr lvl="1">
              <a:spcBef>
                <a:spcPts val="600"/>
              </a:spcBef>
            </a:pPr>
            <a:endParaRPr lang="en-US" dirty="0">
              <a:solidFill>
                <a:srgbClr val="000000"/>
              </a:solidFill>
            </a:endParaRPr>
          </a:p>
          <a:p>
            <a:pPr lvl="1">
              <a:spcBef>
                <a:spcPts val="600"/>
              </a:spcBef>
            </a:pPr>
            <a:r>
              <a:rPr lang="en-US" sz="1800" b="1" dirty="0">
                <a:solidFill>
                  <a:srgbClr val="5F4B3B"/>
                </a:solidFill>
                <a:latin typeface="Calibri"/>
                <a:cs typeface="Arial"/>
              </a:rPr>
              <a:t>EPA</a:t>
            </a:r>
          </a:p>
          <a:p>
            <a:pPr lvl="1">
              <a:spcBef>
                <a:spcPts val="600"/>
              </a:spcBef>
            </a:pPr>
            <a:r>
              <a:rPr lang="en-US" sz="1800" b="1" dirty="0">
                <a:solidFill>
                  <a:srgbClr val="5F4B3B"/>
                </a:solidFill>
                <a:latin typeface="Calibri"/>
                <a:cs typeface="Arial"/>
              </a:rPr>
              <a:t>Exceptional Events are unusual or naturally occurring events that can affect air quality but are not reasonably controllable using techniques that tribal, state or local air agencies may implement in order to attain and maintain the National Ambient Air Quality Standards.</a:t>
            </a: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11</a:t>
            </a:fld>
            <a:endParaRPr lang="en-US" dirty="0"/>
          </a:p>
        </p:txBody>
      </p:sp>
    </p:spTree>
    <p:extLst>
      <p:ext uri="{BB962C8B-B14F-4D97-AF65-F5344CB8AC3E}">
        <p14:creationId xmlns:p14="http://schemas.microsoft.com/office/powerpoint/2010/main" val="149092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Examples</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Exceptional Events</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101278" y="1658312"/>
            <a:ext cx="8202151" cy="6663363"/>
          </a:xfrm>
          <a:prstGeom prst="rect">
            <a:avLst/>
          </a:prstGeom>
          <a:noFill/>
        </p:spPr>
        <p:txBody>
          <a:bodyPr wrap="square">
            <a:spAutoFit/>
          </a:bodyPr>
          <a:lstStyle/>
          <a:p>
            <a:pPr lvl="1">
              <a:spcBef>
                <a:spcPts val="600"/>
              </a:spcBef>
            </a:pPr>
            <a:r>
              <a:rPr lang="en-US" sz="2200" b="1" dirty="0">
                <a:solidFill>
                  <a:srgbClr val="5F4B3B"/>
                </a:solidFill>
                <a:latin typeface="Calibri"/>
                <a:cs typeface="Arial"/>
              </a:rPr>
              <a:t>Wildfires (PM2.5 and Ozone)</a:t>
            </a:r>
          </a:p>
          <a:p>
            <a:pPr lvl="1">
              <a:spcBef>
                <a:spcPts val="600"/>
              </a:spcBef>
            </a:pPr>
            <a:endParaRPr lang="en-US" sz="2200" dirty="0">
              <a:solidFill>
                <a:srgbClr val="000000"/>
              </a:solidFill>
            </a:endParaRPr>
          </a:p>
          <a:p>
            <a:pPr lvl="1">
              <a:spcBef>
                <a:spcPts val="600"/>
              </a:spcBef>
            </a:pPr>
            <a:endParaRPr lang="en-US" sz="2200" dirty="0">
              <a:solidFill>
                <a:srgbClr val="000000"/>
              </a:solidFill>
            </a:endParaRPr>
          </a:p>
          <a:p>
            <a:pPr lvl="1">
              <a:spcBef>
                <a:spcPts val="600"/>
              </a:spcBef>
            </a:pPr>
            <a:r>
              <a:rPr lang="en-US" sz="2200" b="1" dirty="0">
                <a:solidFill>
                  <a:srgbClr val="5F4B3B"/>
                </a:solidFill>
                <a:latin typeface="Calibri"/>
                <a:cs typeface="Arial"/>
              </a:rPr>
              <a:t>Prescribed Fires (PM2.4 and Ozone)</a:t>
            </a:r>
          </a:p>
          <a:p>
            <a:pPr lvl="1">
              <a:spcBef>
                <a:spcPts val="600"/>
              </a:spcBef>
            </a:pPr>
            <a:endParaRPr lang="en-US" sz="2200" b="1" dirty="0">
              <a:solidFill>
                <a:srgbClr val="5F4B3B"/>
              </a:solidFill>
              <a:latin typeface="Calibri"/>
              <a:cs typeface="Arial"/>
            </a:endParaRPr>
          </a:p>
          <a:p>
            <a:pPr lvl="1">
              <a:spcBef>
                <a:spcPts val="600"/>
              </a:spcBef>
            </a:pPr>
            <a:endParaRPr lang="en-US" sz="2200" b="1" dirty="0">
              <a:solidFill>
                <a:srgbClr val="5F4B3B"/>
              </a:solidFill>
              <a:latin typeface="Calibri"/>
              <a:cs typeface="Arial"/>
            </a:endParaRPr>
          </a:p>
          <a:p>
            <a:pPr lvl="1">
              <a:spcBef>
                <a:spcPts val="600"/>
              </a:spcBef>
            </a:pPr>
            <a:r>
              <a:rPr lang="en-US" sz="2200" b="1" dirty="0">
                <a:solidFill>
                  <a:srgbClr val="5F4B3B"/>
                </a:solidFill>
                <a:latin typeface="Calibri"/>
                <a:cs typeface="Arial"/>
              </a:rPr>
              <a:t>High Winds (PM10)</a:t>
            </a:r>
          </a:p>
          <a:p>
            <a:pPr lvl="1">
              <a:spcBef>
                <a:spcPts val="600"/>
              </a:spcBef>
            </a:pPr>
            <a:endParaRPr lang="en-US" sz="2200" b="1" dirty="0">
              <a:solidFill>
                <a:srgbClr val="5F4B3B"/>
              </a:solidFill>
              <a:latin typeface="Calibri"/>
              <a:cs typeface="Arial"/>
            </a:endParaRPr>
          </a:p>
          <a:p>
            <a:pPr lvl="1">
              <a:spcBef>
                <a:spcPts val="600"/>
              </a:spcBef>
            </a:pPr>
            <a:r>
              <a:rPr lang="en-US" sz="2200" b="1" dirty="0">
                <a:solidFill>
                  <a:srgbClr val="5F4B3B"/>
                </a:solidFill>
                <a:latin typeface="Calibri"/>
                <a:cs typeface="Arial"/>
              </a:rPr>
              <a:t>Stratospheric Intrusions (Ozone)</a:t>
            </a:r>
            <a:endParaRPr lang="en-US" sz="2200" dirty="0">
              <a:solidFill>
                <a:srgbClr val="000000"/>
              </a:solidFill>
            </a:endParaRPr>
          </a:p>
          <a:p>
            <a:pPr lvl="1">
              <a:spcBef>
                <a:spcPts val="600"/>
              </a:spcBef>
            </a:pPr>
            <a:endParaRPr lang="en-US" sz="2200" dirty="0">
              <a:solidFill>
                <a:srgbClr val="000000"/>
              </a:solidFill>
            </a:endParaRPr>
          </a:p>
          <a:p>
            <a:pPr lvl="1">
              <a:spcBef>
                <a:spcPts val="600"/>
              </a:spcBef>
            </a:pPr>
            <a:endParaRPr lang="en-US" sz="2200" dirty="0">
              <a:solidFill>
                <a:srgbClr val="000000"/>
              </a:solidFill>
            </a:endParaRPr>
          </a:p>
          <a:p>
            <a:pPr lvl="1">
              <a:spcBef>
                <a:spcPts val="600"/>
              </a:spcBef>
            </a:pPr>
            <a:endParaRPr lang="en-US" sz="2200" dirty="0">
              <a:solidFill>
                <a:srgbClr val="000000"/>
              </a:solidFill>
            </a:endParaRPr>
          </a:p>
          <a:p>
            <a:pPr lvl="1">
              <a:spcBef>
                <a:spcPts val="600"/>
              </a:spcBef>
            </a:pPr>
            <a:endParaRPr lang="en-US" sz="2200" dirty="0">
              <a:solidFill>
                <a:srgbClr val="000000"/>
              </a:solidFill>
            </a:endParaRPr>
          </a:p>
          <a:p>
            <a:pPr lvl="1">
              <a:spcBef>
                <a:spcPts val="600"/>
              </a:spcBef>
            </a:pPr>
            <a:endParaRPr lang="en-US" sz="2200" dirty="0">
              <a:solidFill>
                <a:srgbClr val="000000"/>
              </a:solidFill>
            </a:endParaRPr>
          </a:p>
          <a:p>
            <a:pPr lvl="1">
              <a:spcBef>
                <a:spcPts val="600"/>
              </a:spcBef>
            </a:pPr>
            <a:endParaRPr lang="en-US" sz="2200" dirty="0">
              <a:solidFill>
                <a:srgbClr val="000000"/>
              </a:solidFill>
            </a:endParaRPr>
          </a:p>
          <a:p>
            <a:pPr lvl="1">
              <a:spcBef>
                <a:spcPts val="600"/>
              </a:spcBef>
            </a:pPr>
            <a:endParaRPr lang="en-US" sz="2200" dirty="0">
              <a:solidFill>
                <a:srgbClr val="000000"/>
              </a:solidFil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12</a:t>
            </a:fld>
            <a:endParaRPr lang="en-US" dirty="0"/>
          </a:p>
        </p:txBody>
      </p:sp>
      <p:pic>
        <p:nvPicPr>
          <p:cNvPr id="2" name="Picture 1">
            <a:extLst>
              <a:ext uri="{FF2B5EF4-FFF2-40B4-BE49-F238E27FC236}">
                <a16:creationId xmlns:a16="http://schemas.microsoft.com/office/drawing/2014/main" id="{34EE8C45-BFAA-92DF-D5E0-2F6037E87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2819" y="1479479"/>
            <a:ext cx="4024721" cy="2263906"/>
          </a:xfrm>
          <a:prstGeom prst="rect">
            <a:avLst/>
          </a:prstGeom>
        </p:spPr>
      </p:pic>
      <p:pic>
        <p:nvPicPr>
          <p:cNvPr id="4" name="Picture 3">
            <a:extLst>
              <a:ext uri="{FF2B5EF4-FFF2-40B4-BE49-F238E27FC236}">
                <a16:creationId xmlns:a16="http://schemas.microsoft.com/office/drawing/2014/main" id="{44F6827E-7C04-53C1-D564-95132EBF1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235" y="2301204"/>
            <a:ext cx="4173888" cy="2347812"/>
          </a:xfrm>
          <a:prstGeom prst="rect">
            <a:avLst/>
          </a:prstGeom>
        </p:spPr>
      </p:pic>
      <p:pic>
        <p:nvPicPr>
          <p:cNvPr id="5" name="Picture 4">
            <a:extLst>
              <a:ext uri="{FF2B5EF4-FFF2-40B4-BE49-F238E27FC236}">
                <a16:creationId xmlns:a16="http://schemas.microsoft.com/office/drawing/2014/main" id="{7BA4D2F3-19CF-8D84-852B-6D6EFBE58A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6762" y="3166746"/>
            <a:ext cx="4229943" cy="2379343"/>
          </a:xfrm>
          <a:prstGeom prst="rect">
            <a:avLst/>
          </a:prstGeom>
        </p:spPr>
      </p:pic>
      <p:pic>
        <p:nvPicPr>
          <p:cNvPr id="7" name="Picture 6">
            <a:extLst>
              <a:ext uri="{FF2B5EF4-FFF2-40B4-BE49-F238E27FC236}">
                <a16:creationId xmlns:a16="http://schemas.microsoft.com/office/drawing/2014/main" id="{C82F0D43-10C9-A428-CAB0-E52FB07A03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0943" y="3910770"/>
            <a:ext cx="4285762" cy="2410741"/>
          </a:xfrm>
          <a:prstGeom prst="rect">
            <a:avLst/>
          </a:prstGeom>
        </p:spPr>
      </p:pic>
    </p:spTree>
    <p:extLst>
      <p:ext uri="{BB962C8B-B14F-4D97-AF65-F5344CB8AC3E}">
        <p14:creationId xmlns:p14="http://schemas.microsoft.com/office/powerpoint/2010/main" val="6212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demonstrations</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Exceptional Events</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484648" y="1711968"/>
            <a:ext cx="8202151" cy="7817525"/>
          </a:xfrm>
          <a:prstGeom prst="rect">
            <a:avLst/>
          </a:prstGeom>
          <a:noFill/>
        </p:spPr>
        <p:txBody>
          <a:bodyPr wrap="square">
            <a:spAutoFit/>
          </a:bodyPr>
          <a:lstStyle/>
          <a:p>
            <a:pPr lvl="1">
              <a:spcBef>
                <a:spcPts val="600"/>
              </a:spcBef>
            </a:pPr>
            <a:r>
              <a:rPr lang="en-US" sz="2200" b="1" dirty="0">
                <a:solidFill>
                  <a:srgbClr val="5F4B3B"/>
                </a:solidFill>
                <a:latin typeface="Calibri"/>
                <a:cs typeface="Arial"/>
              </a:rPr>
              <a:t>40 CFR Part 50 and 51 – Treatment of Data Influenced by Exceptional Events (2016)</a:t>
            </a:r>
          </a:p>
          <a:p>
            <a:pPr lvl="1">
              <a:spcBef>
                <a:spcPts val="600"/>
              </a:spcBef>
            </a:pPr>
            <a:endParaRPr lang="en-US" sz="2200" b="1" dirty="0">
              <a:solidFill>
                <a:srgbClr val="5F4B3B"/>
              </a:solidFill>
              <a:latin typeface="Calibri"/>
              <a:cs typeface="Arial"/>
            </a:endParaRPr>
          </a:p>
          <a:p>
            <a:pPr marL="800100" lvl="1" indent="-342900">
              <a:spcBef>
                <a:spcPts val="600"/>
              </a:spcBef>
              <a:buFont typeface="Arial" panose="020B0604020202020204" pitchFamily="34" charset="0"/>
              <a:buChar char="•"/>
            </a:pPr>
            <a:r>
              <a:rPr lang="en-US" sz="2200" b="1" dirty="0">
                <a:solidFill>
                  <a:srgbClr val="5F4B3B"/>
                </a:solidFill>
                <a:latin typeface="Calibri"/>
                <a:cs typeface="Arial"/>
              </a:rPr>
              <a:t>The event affected air quality in such a way that there exists a clear causal relationship between the specific event and the monitored exceedance or violation</a:t>
            </a:r>
          </a:p>
          <a:p>
            <a:pPr marL="800100" lvl="1" indent="-342900">
              <a:spcBef>
                <a:spcPts val="600"/>
              </a:spcBef>
              <a:buFont typeface="Arial" panose="020B0604020202020204" pitchFamily="34" charset="0"/>
              <a:buChar char="•"/>
            </a:pPr>
            <a:endParaRPr lang="en-US" sz="2200" b="1" dirty="0">
              <a:solidFill>
                <a:srgbClr val="5F4B3B"/>
              </a:solidFill>
              <a:latin typeface="Calibri"/>
              <a:cs typeface="Arial"/>
            </a:endParaRPr>
          </a:p>
          <a:p>
            <a:pPr marL="800100" lvl="1" indent="-342900">
              <a:spcBef>
                <a:spcPts val="600"/>
              </a:spcBef>
              <a:buFont typeface="Arial" panose="020B0604020202020204" pitchFamily="34" charset="0"/>
              <a:buChar char="•"/>
            </a:pPr>
            <a:r>
              <a:rPr lang="en-US" sz="2200" b="1" dirty="0">
                <a:solidFill>
                  <a:srgbClr val="5F4B3B"/>
                </a:solidFill>
                <a:latin typeface="Calibri"/>
                <a:cs typeface="Arial"/>
              </a:rPr>
              <a:t>The event was not reasonably  controllable or preventable</a:t>
            </a:r>
          </a:p>
          <a:p>
            <a:pPr marL="800100" lvl="1" indent="-342900">
              <a:spcBef>
                <a:spcPts val="600"/>
              </a:spcBef>
              <a:buFont typeface="Arial" panose="020B0604020202020204" pitchFamily="34" charset="0"/>
              <a:buChar char="•"/>
            </a:pPr>
            <a:endParaRPr lang="en-US" sz="2200" b="1" dirty="0">
              <a:solidFill>
                <a:srgbClr val="5F4B3B"/>
              </a:solidFill>
              <a:latin typeface="Calibri"/>
              <a:cs typeface="Arial"/>
            </a:endParaRPr>
          </a:p>
          <a:p>
            <a:pPr marL="800100" lvl="1" indent="-342900">
              <a:spcBef>
                <a:spcPts val="600"/>
              </a:spcBef>
              <a:buFont typeface="Arial" panose="020B0604020202020204" pitchFamily="34" charset="0"/>
              <a:buChar char="•"/>
            </a:pPr>
            <a:r>
              <a:rPr lang="en-US" sz="2200" b="1" dirty="0">
                <a:solidFill>
                  <a:srgbClr val="5F4B3B"/>
                </a:solidFill>
                <a:latin typeface="Calibri"/>
                <a:cs typeface="Arial"/>
              </a:rPr>
              <a:t>The event was caused by human activity that is unlikely to recur at a particular location or was a natural event</a:t>
            </a:r>
            <a:endParaRPr lang="en-US" sz="2000" dirty="0">
              <a:solidFill>
                <a:srgbClr val="5F4B3B"/>
              </a:solidFill>
              <a:latin typeface="Calibri"/>
              <a:cs typeface="Aria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13</a:t>
            </a:fld>
            <a:endParaRPr lang="en-US" dirty="0"/>
          </a:p>
        </p:txBody>
      </p:sp>
    </p:spTree>
    <p:extLst>
      <p:ext uri="{BB962C8B-B14F-4D97-AF65-F5344CB8AC3E}">
        <p14:creationId xmlns:p14="http://schemas.microsoft.com/office/powerpoint/2010/main" val="1561927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Mitigation Plans</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Exceptional Events</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484648" y="1711968"/>
            <a:ext cx="8202151" cy="7986802"/>
          </a:xfrm>
          <a:prstGeom prst="rect">
            <a:avLst/>
          </a:prstGeom>
          <a:noFill/>
        </p:spPr>
        <p:txBody>
          <a:bodyPr wrap="square">
            <a:spAutoFit/>
          </a:bodyPr>
          <a:lstStyle/>
          <a:p>
            <a:pPr lvl="1">
              <a:spcBef>
                <a:spcPts val="600"/>
              </a:spcBef>
            </a:pPr>
            <a:r>
              <a:rPr lang="en-US" sz="2200" b="1" dirty="0">
                <a:solidFill>
                  <a:srgbClr val="5F4B3B"/>
                </a:solidFill>
                <a:latin typeface="Calibri"/>
                <a:cs typeface="Arial"/>
              </a:rPr>
              <a:t>States requesting to exclude data due to exceptional events must take measures to protect public health. For areas with historically documented or known season exceptional events, air agencies must develop mitigation plans.</a:t>
            </a:r>
          </a:p>
          <a:p>
            <a:pPr lvl="1">
              <a:spcBef>
                <a:spcPts val="600"/>
              </a:spcBef>
            </a:pPr>
            <a:endParaRPr lang="en-US" sz="2200" b="1" dirty="0">
              <a:solidFill>
                <a:srgbClr val="5F4B3B"/>
              </a:solidFill>
              <a:latin typeface="Calibri"/>
              <a:cs typeface="Arial"/>
            </a:endParaRP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Public notification and education programs.</a:t>
            </a:r>
          </a:p>
          <a:p>
            <a:pPr marL="742950" lvl="1" indent="-285750">
              <a:spcBef>
                <a:spcPts val="600"/>
              </a:spcBef>
              <a:buFont typeface="Arial" panose="020B0604020202020204" pitchFamily="34" charset="0"/>
              <a:buChar char="•"/>
            </a:pPr>
            <a:endParaRPr lang="en-US" sz="2000" dirty="0">
              <a:solidFill>
                <a:srgbClr val="5F4B3B"/>
              </a:solidFill>
              <a:latin typeface="Calibri"/>
              <a:cs typeface="Arial"/>
            </a:endParaRP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Steps to identify, study, and implement mitigation measures</a:t>
            </a:r>
          </a:p>
          <a:p>
            <a:pPr marL="742950" lvl="1" indent="-285750">
              <a:spcBef>
                <a:spcPts val="600"/>
              </a:spcBef>
              <a:buFont typeface="Arial" panose="020B0604020202020204" pitchFamily="34" charset="0"/>
              <a:buChar char="•"/>
            </a:pPr>
            <a:endParaRPr lang="en-US" sz="2000" dirty="0">
              <a:solidFill>
                <a:srgbClr val="5F4B3B"/>
              </a:solidFill>
              <a:latin typeface="Calibri"/>
              <a:cs typeface="Arial"/>
            </a:endParaRP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Periodic review and evaluation of the mitigation plan and its implementation and effectiveness</a:t>
            </a: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14</a:t>
            </a:fld>
            <a:endParaRPr lang="en-US" dirty="0"/>
          </a:p>
        </p:txBody>
      </p:sp>
    </p:spTree>
    <p:extLst>
      <p:ext uri="{BB962C8B-B14F-4D97-AF65-F5344CB8AC3E}">
        <p14:creationId xmlns:p14="http://schemas.microsoft.com/office/powerpoint/2010/main" val="27518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During Wildfire Smoke</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Communication Challenges</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159797" y="1498903"/>
            <a:ext cx="8824405" cy="9233297"/>
          </a:xfrm>
          <a:prstGeom prst="rect">
            <a:avLst/>
          </a:prstGeom>
          <a:noFill/>
        </p:spPr>
        <p:txBody>
          <a:bodyPr wrap="square">
            <a:spAutoFit/>
          </a:bodyPr>
          <a:lstStyle/>
          <a:p>
            <a:pPr lvl="1" algn="ctr">
              <a:spcBef>
                <a:spcPts val="600"/>
              </a:spcBef>
            </a:pPr>
            <a:r>
              <a:rPr lang="en-US" sz="2200" b="1" dirty="0">
                <a:solidFill>
                  <a:srgbClr val="5F4B3B"/>
                </a:solidFill>
                <a:latin typeface="Calibri"/>
                <a:cs typeface="Arial"/>
              </a:rPr>
              <a:t>Current and future air quality conditions are the most critical piece of information that we can provide during periods impacted by wildfire smoke </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Accuracy of prognostic models (time and space)</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Timing of air quality forecast (daily)</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Raw measurements to final product</a:t>
            </a:r>
          </a:p>
          <a:p>
            <a:pPr marL="1200150" lvl="2" indent="-285750">
              <a:spcBef>
                <a:spcPts val="600"/>
              </a:spcBef>
              <a:buFont typeface="Arial" panose="020B0604020202020204" pitchFamily="34" charset="0"/>
              <a:buChar char="•"/>
            </a:pPr>
            <a:r>
              <a:rPr lang="en-US" sz="2000" dirty="0">
                <a:solidFill>
                  <a:srgbClr val="5F4B3B"/>
                </a:solidFill>
                <a:latin typeface="Calibri"/>
                <a:cs typeface="Arial"/>
              </a:rPr>
              <a:t>Concentrations</a:t>
            </a:r>
          </a:p>
          <a:p>
            <a:pPr marL="1200150" lvl="2" indent="-285750">
              <a:spcBef>
                <a:spcPts val="600"/>
              </a:spcBef>
              <a:buFont typeface="Arial" panose="020B0604020202020204" pitchFamily="34" charset="0"/>
              <a:buChar char="•"/>
            </a:pPr>
            <a:r>
              <a:rPr lang="en-US" sz="2000" dirty="0">
                <a:solidFill>
                  <a:srgbClr val="5F4B3B"/>
                </a:solidFill>
                <a:latin typeface="Calibri"/>
                <a:cs typeface="Arial"/>
              </a:rPr>
              <a:t>AQI</a:t>
            </a:r>
          </a:p>
          <a:p>
            <a:pPr marL="1200150" lvl="2" indent="-285750">
              <a:spcBef>
                <a:spcPts val="600"/>
              </a:spcBef>
              <a:buFont typeface="Arial" panose="020B0604020202020204" pitchFamily="34" charset="0"/>
              <a:buChar char="•"/>
            </a:pPr>
            <a:r>
              <a:rPr lang="en-US" sz="2000" dirty="0">
                <a:solidFill>
                  <a:srgbClr val="5F4B3B"/>
                </a:solidFill>
                <a:latin typeface="Calibri"/>
                <a:cs typeface="Arial"/>
              </a:rPr>
              <a:t>Delay in processing and ‘publication’</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Location of monitors (filling the gaps)</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Comparison with low-cost personal sensors (accuracy and corrections)</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Air Quality impacted by multiple pollutant (ozone and/or PM) </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Consistency and uniformity in the information provided (AirNow.gov)</a:t>
            </a:r>
          </a:p>
          <a:p>
            <a:pPr marL="742950" lvl="1" indent="-285750">
              <a:spcBef>
                <a:spcPts val="600"/>
              </a:spcBef>
              <a:buFont typeface="Arial" panose="020B0604020202020204" pitchFamily="34" charset="0"/>
              <a:buChar char="•"/>
            </a:pPr>
            <a:endParaRPr lang="en-US" sz="2000" dirty="0">
              <a:solidFill>
                <a:srgbClr val="5F4B3B"/>
              </a:solidFill>
              <a:latin typeface="Calibri"/>
              <a:cs typeface="Aria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15</a:t>
            </a:fld>
            <a:endParaRPr lang="en-US" dirty="0"/>
          </a:p>
        </p:txBody>
      </p:sp>
      <p:pic>
        <p:nvPicPr>
          <p:cNvPr id="2" name="Picture 1">
            <a:extLst>
              <a:ext uri="{FF2B5EF4-FFF2-40B4-BE49-F238E27FC236}">
                <a16:creationId xmlns:a16="http://schemas.microsoft.com/office/drawing/2014/main" id="{87638291-0AA7-126F-769F-3FC1872DA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79102" y="3050616"/>
            <a:ext cx="3252340" cy="2074678"/>
          </a:xfrm>
          <a:prstGeom prst="rect">
            <a:avLst/>
          </a:prstGeom>
        </p:spPr>
      </p:pic>
    </p:spTree>
    <p:extLst>
      <p:ext uri="{BB962C8B-B14F-4D97-AF65-F5344CB8AC3E}">
        <p14:creationId xmlns:p14="http://schemas.microsoft.com/office/powerpoint/2010/main" val="402940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During Wildfire Smoke – Low Cost Sensors</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Communication Challenges</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16</a:t>
            </a:fld>
            <a:endParaRPr lang="en-US" dirty="0"/>
          </a:p>
        </p:txBody>
      </p:sp>
      <p:pic>
        <p:nvPicPr>
          <p:cNvPr id="5" name="Picture 4">
            <a:extLst>
              <a:ext uri="{FF2B5EF4-FFF2-40B4-BE49-F238E27FC236}">
                <a16:creationId xmlns:a16="http://schemas.microsoft.com/office/drawing/2014/main" id="{D6035123-D7D5-B958-675F-936A30235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011" y="1546305"/>
            <a:ext cx="7007192" cy="3900266"/>
          </a:xfrm>
          <a:prstGeom prst="rect">
            <a:avLst/>
          </a:prstGeom>
        </p:spPr>
      </p:pic>
      <p:sp>
        <p:nvSpPr>
          <p:cNvPr id="7" name="TextBox 6">
            <a:extLst>
              <a:ext uri="{FF2B5EF4-FFF2-40B4-BE49-F238E27FC236}">
                <a16:creationId xmlns:a16="http://schemas.microsoft.com/office/drawing/2014/main" id="{CC569B68-F2A4-3EDF-F57D-0DD05A3F8A23}"/>
              </a:ext>
            </a:extLst>
          </p:cNvPr>
          <p:cNvSpPr txBox="1"/>
          <p:nvPr/>
        </p:nvSpPr>
        <p:spPr>
          <a:xfrm>
            <a:off x="385011" y="5612989"/>
            <a:ext cx="1541961" cy="276999"/>
          </a:xfrm>
          <a:prstGeom prst="rect">
            <a:avLst/>
          </a:prstGeom>
          <a:noFill/>
        </p:spPr>
        <p:txBody>
          <a:bodyPr wrap="none" rtlCol="0">
            <a:spAutoFit/>
          </a:bodyPr>
          <a:lstStyle/>
          <a:p>
            <a:r>
              <a:rPr lang="en-US" sz="1200" dirty="0"/>
              <a:t>From AirPurple.com</a:t>
            </a:r>
          </a:p>
        </p:txBody>
      </p:sp>
      <p:sp>
        <p:nvSpPr>
          <p:cNvPr id="11" name="Oval 10">
            <a:extLst>
              <a:ext uri="{FF2B5EF4-FFF2-40B4-BE49-F238E27FC236}">
                <a16:creationId xmlns:a16="http://schemas.microsoft.com/office/drawing/2014/main" id="{6EE28F2B-83CF-919C-810D-8D1ECDCD37AB}"/>
              </a:ext>
            </a:extLst>
          </p:cNvPr>
          <p:cNvSpPr/>
          <p:nvPr/>
        </p:nvSpPr>
        <p:spPr>
          <a:xfrm>
            <a:off x="4427240" y="3685062"/>
            <a:ext cx="397042" cy="397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04C9042-C899-F3AD-BC73-10FFCE29B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5029" y="1707454"/>
            <a:ext cx="4940066" cy="4796380"/>
          </a:xfrm>
          <a:prstGeom prst="rect">
            <a:avLst/>
          </a:prstGeom>
        </p:spPr>
      </p:pic>
    </p:spTree>
    <p:extLst>
      <p:ext uri="{BB962C8B-B14F-4D97-AF65-F5344CB8AC3E}">
        <p14:creationId xmlns:p14="http://schemas.microsoft.com/office/powerpoint/2010/main" val="23113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During Wildfire Smoke – Low Cost Sensors</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Communication Challenges</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17</a:t>
            </a:fld>
            <a:endParaRPr lang="en-US" dirty="0"/>
          </a:p>
        </p:txBody>
      </p:sp>
      <p:sp>
        <p:nvSpPr>
          <p:cNvPr id="7" name="TextBox 6">
            <a:extLst>
              <a:ext uri="{FF2B5EF4-FFF2-40B4-BE49-F238E27FC236}">
                <a16:creationId xmlns:a16="http://schemas.microsoft.com/office/drawing/2014/main" id="{CC569B68-F2A4-3EDF-F57D-0DD05A3F8A23}"/>
              </a:ext>
            </a:extLst>
          </p:cNvPr>
          <p:cNvSpPr txBox="1"/>
          <p:nvPr/>
        </p:nvSpPr>
        <p:spPr>
          <a:xfrm>
            <a:off x="4539432" y="5724261"/>
            <a:ext cx="1541961" cy="276999"/>
          </a:xfrm>
          <a:prstGeom prst="rect">
            <a:avLst/>
          </a:prstGeom>
          <a:noFill/>
        </p:spPr>
        <p:txBody>
          <a:bodyPr wrap="none" rtlCol="0">
            <a:spAutoFit/>
          </a:bodyPr>
          <a:lstStyle/>
          <a:p>
            <a:r>
              <a:rPr lang="en-US" sz="1200" dirty="0"/>
              <a:t>From AirPurple.com</a:t>
            </a:r>
          </a:p>
        </p:txBody>
      </p:sp>
      <p:pic>
        <p:nvPicPr>
          <p:cNvPr id="18" name="Picture 17">
            <a:extLst>
              <a:ext uri="{FF2B5EF4-FFF2-40B4-BE49-F238E27FC236}">
                <a16:creationId xmlns:a16="http://schemas.microsoft.com/office/drawing/2014/main" id="{304C9042-C899-F3AD-BC73-10FFCE29B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432" y="1484210"/>
            <a:ext cx="4327675" cy="4201801"/>
          </a:xfrm>
          <a:prstGeom prst="rect">
            <a:avLst/>
          </a:prstGeom>
        </p:spPr>
      </p:pic>
      <p:pic>
        <p:nvPicPr>
          <p:cNvPr id="4" name="Picture 3">
            <a:extLst>
              <a:ext uri="{FF2B5EF4-FFF2-40B4-BE49-F238E27FC236}">
                <a16:creationId xmlns:a16="http://schemas.microsoft.com/office/drawing/2014/main" id="{F68AEA08-B979-C130-048F-246DC04752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6517" y="1498198"/>
            <a:ext cx="4122542" cy="4065556"/>
          </a:xfrm>
          <a:prstGeom prst="rect">
            <a:avLst/>
          </a:prstGeom>
        </p:spPr>
      </p:pic>
      <p:sp>
        <p:nvSpPr>
          <p:cNvPr id="9" name="TextBox 8">
            <a:extLst>
              <a:ext uri="{FF2B5EF4-FFF2-40B4-BE49-F238E27FC236}">
                <a16:creationId xmlns:a16="http://schemas.microsoft.com/office/drawing/2014/main" id="{C28F34C6-EFD7-67FC-AB83-D8B4B2A491FA}"/>
              </a:ext>
            </a:extLst>
          </p:cNvPr>
          <p:cNvSpPr txBox="1"/>
          <p:nvPr/>
        </p:nvSpPr>
        <p:spPr>
          <a:xfrm>
            <a:off x="276893" y="5657780"/>
            <a:ext cx="4576812" cy="307777"/>
          </a:xfrm>
          <a:prstGeom prst="rect">
            <a:avLst/>
          </a:prstGeom>
          <a:noFill/>
        </p:spPr>
        <p:txBody>
          <a:bodyPr wrap="square">
            <a:spAutoFit/>
          </a:bodyPr>
          <a:lstStyle/>
          <a:p>
            <a:r>
              <a:rPr lang="en-US" sz="1400" dirty="0"/>
              <a:t>https://fire.airnow.gov/</a:t>
            </a:r>
          </a:p>
        </p:txBody>
      </p:sp>
    </p:spTree>
    <p:extLst>
      <p:ext uri="{BB962C8B-B14F-4D97-AF65-F5344CB8AC3E}">
        <p14:creationId xmlns:p14="http://schemas.microsoft.com/office/powerpoint/2010/main" val="3368000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Air Quality Index</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Communication Challenges</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150797" y="1392199"/>
            <a:ext cx="4767908" cy="9310241"/>
          </a:xfrm>
          <a:prstGeom prst="rect">
            <a:avLst/>
          </a:prstGeom>
          <a:noFill/>
        </p:spPr>
        <p:txBody>
          <a:bodyPr wrap="square">
            <a:spAutoFit/>
          </a:bodyPr>
          <a:lstStyle/>
          <a:p>
            <a:pPr lvl="1">
              <a:spcBef>
                <a:spcPts val="600"/>
              </a:spcBef>
            </a:pPr>
            <a:r>
              <a:rPr lang="en-US" sz="2200" b="1" dirty="0">
                <a:solidFill>
                  <a:srgbClr val="5F4B3B"/>
                </a:solidFill>
                <a:latin typeface="Calibri"/>
                <a:cs typeface="Arial"/>
              </a:rPr>
              <a:t>Health-base, Uniform, normalized, color-coded index</a:t>
            </a:r>
          </a:p>
          <a:p>
            <a:pPr marL="742950" lvl="1" indent="-285750">
              <a:spcBef>
                <a:spcPts val="600"/>
              </a:spcBef>
              <a:buFont typeface="Arial" panose="020B0604020202020204" pitchFamily="34" charset="0"/>
              <a:buChar char="•"/>
            </a:pPr>
            <a:r>
              <a:rPr lang="en-US" dirty="0">
                <a:solidFill>
                  <a:srgbClr val="5F4B3B"/>
                </a:solidFill>
                <a:latin typeface="Calibri"/>
                <a:cs typeface="Arial"/>
              </a:rPr>
              <a:t>Tries to bridge between real-time observations and NAAQS.</a:t>
            </a:r>
          </a:p>
          <a:p>
            <a:pPr marL="742950" lvl="1" indent="-285750">
              <a:spcBef>
                <a:spcPts val="600"/>
              </a:spcBef>
              <a:buFont typeface="Arial" panose="020B0604020202020204" pitchFamily="34" charset="0"/>
              <a:buChar char="•"/>
            </a:pPr>
            <a:r>
              <a:rPr lang="en-US" dirty="0">
                <a:solidFill>
                  <a:srgbClr val="5F4B3B"/>
                </a:solidFill>
                <a:latin typeface="Calibri"/>
                <a:cs typeface="Arial"/>
              </a:rPr>
              <a:t>EPA and Air Quality Agencies provide </a:t>
            </a:r>
            <a:r>
              <a:rPr lang="en-US" u="sng" dirty="0">
                <a:solidFill>
                  <a:srgbClr val="5F4B3B"/>
                </a:solidFill>
                <a:latin typeface="Calibri"/>
                <a:cs typeface="Arial"/>
              </a:rPr>
              <a:t>daily</a:t>
            </a:r>
            <a:r>
              <a:rPr lang="en-US" dirty="0">
                <a:solidFill>
                  <a:srgbClr val="5F4B3B"/>
                </a:solidFill>
                <a:latin typeface="Calibri"/>
                <a:cs typeface="Arial"/>
              </a:rPr>
              <a:t> AQI for forecast, and ‘nowcast’ for ‘real-time’ information</a:t>
            </a:r>
          </a:p>
          <a:p>
            <a:pPr marL="742950" lvl="1" indent="-285750">
              <a:spcBef>
                <a:spcPts val="600"/>
              </a:spcBef>
              <a:buFont typeface="Arial" panose="020B0604020202020204" pitchFamily="34" charset="0"/>
              <a:buChar char="•"/>
            </a:pPr>
            <a:r>
              <a:rPr lang="en-US" dirty="0">
                <a:solidFill>
                  <a:srgbClr val="5F4B3B"/>
                </a:solidFill>
                <a:latin typeface="Calibri"/>
                <a:cs typeface="Arial"/>
              </a:rPr>
              <a:t>The nowcast AQI (AirNow.gov) is a statistical approach that uses the past 12 hours to convey the health risk for the current hour. </a:t>
            </a:r>
          </a:p>
          <a:p>
            <a:pPr marL="742950" lvl="1" indent="-285750">
              <a:spcBef>
                <a:spcPts val="600"/>
              </a:spcBef>
              <a:buFont typeface="Arial" panose="020B0604020202020204" pitchFamily="34" charset="0"/>
              <a:buChar char="•"/>
            </a:pPr>
            <a:r>
              <a:rPr lang="en-US" dirty="0">
                <a:solidFill>
                  <a:srgbClr val="5F4B3B"/>
                </a:solidFill>
                <a:latin typeface="Calibri"/>
                <a:cs typeface="Arial"/>
              </a:rPr>
              <a:t>For wildfire smoke, in particular nearby wildfires (like in 2021), smoke conditions can change very rapidly. </a:t>
            </a:r>
          </a:p>
          <a:p>
            <a:pPr marL="742950" lvl="1" indent="-285750">
              <a:spcBef>
                <a:spcPts val="600"/>
              </a:spcBef>
              <a:buFont typeface="Arial" panose="020B0604020202020204" pitchFamily="34" charset="0"/>
              <a:buChar char="•"/>
            </a:pPr>
            <a:r>
              <a:rPr lang="en-US" dirty="0">
                <a:solidFill>
                  <a:srgbClr val="5F4B3B"/>
                </a:solidFill>
                <a:latin typeface="Calibri"/>
                <a:cs typeface="Arial"/>
              </a:rPr>
              <a:t>Difference between observed and/or perceived air quality conditions and AQI</a:t>
            </a:r>
          </a:p>
          <a:p>
            <a:pPr lvl="2">
              <a:spcBef>
                <a:spcPts val="600"/>
              </a:spcBef>
            </a:pPr>
            <a:endParaRPr lang="en-US" sz="2000" dirty="0">
              <a:solidFill>
                <a:srgbClr val="5F4B3B"/>
              </a:solidFill>
              <a:latin typeface="Calibri"/>
              <a:cs typeface="Aria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18</a:t>
            </a:fld>
            <a:endParaRPr lang="en-US" dirty="0"/>
          </a:p>
        </p:txBody>
      </p:sp>
      <p:pic>
        <p:nvPicPr>
          <p:cNvPr id="2" name="Picture 1">
            <a:extLst>
              <a:ext uri="{FF2B5EF4-FFF2-40B4-BE49-F238E27FC236}">
                <a16:creationId xmlns:a16="http://schemas.microsoft.com/office/drawing/2014/main" id="{367DA2E9-3795-EF90-7FB5-08EBA1372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173" y="1646493"/>
            <a:ext cx="4386740" cy="4159906"/>
          </a:xfrm>
          <a:prstGeom prst="rect">
            <a:avLst/>
          </a:prstGeom>
        </p:spPr>
      </p:pic>
    </p:spTree>
    <p:extLst>
      <p:ext uri="{BB962C8B-B14F-4D97-AF65-F5344CB8AC3E}">
        <p14:creationId xmlns:p14="http://schemas.microsoft.com/office/powerpoint/2010/main" val="4280925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Urban vs. Rural </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Monitoring in Nevada</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19</a:t>
            </a:fld>
            <a:endParaRPr lang="en-US" dirty="0"/>
          </a:p>
        </p:txBody>
      </p:sp>
      <p:grpSp>
        <p:nvGrpSpPr>
          <p:cNvPr id="2" name="Group 1">
            <a:extLst>
              <a:ext uri="{FF2B5EF4-FFF2-40B4-BE49-F238E27FC236}">
                <a16:creationId xmlns:a16="http://schemas.microsoft.com/office/drawing/2014/main" id="{91D045CD-9623-BD80-64A2-9D513ED53F3F}"/>
              </a:ext>
            </a:extLst>
          </p:cNvPr>
          <p:cNvGrpSpPr/>
          <p:nvPr/>
        </p:nvGrpSpPr>
        <p:grpSpPr>
          <a:xfrm>
            <a:off x="2297559" y="1441804"/>
            <a:ext cx="6389241" cy="4799774"/>
            <a:chOff x="3629025" y="1371599"/>
            <a:chExt cx="5819775" cy="4371975"/>
          </a:xfrm>
        </p:grpSpPr>
        <p:pic>
          <p:nvPicPr>
            <p:cNvPr id="4" name="Picture 3">
              <a:extLst>
                <a:ext uri="{FF2B5EF4-FFF2-40B4-BE49-F238E27FC236}">
                  <a16:creationId xmlns:a16="http://schemas.microsoft.com/office/drawing/2014/main" id="{94D1BEFC-1F03-600B-CD11-F3616EB498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29025" y="1371599"/>
              <a:ext cx="5819775" cy="4371975"/>
            </a:xfrm>
            <a:prstGeom prst="rect">
              <a:avLst/>
            </a:prstGeom>
          </p:spPr>
        </p:pic>
        <p:grpSp>
          <p:nvGrpSpPr>
            <p:cNvPr id="5" name="Group 4">
              <a:extLst>
                <a:ext uri="{FF2B5EF4-FFF2-40B4-BE49-F238E27FC236}">
                  <a16:creationId xmlns:a16="http://schemas.microsoft.com/office/drawing/2014/main" id="{25671BA6-ED38-4E03-8EEF-3F8B82294CE3}"/>
                </a:ext>
              </a:extLst>
            </p:cNvPr>
            <p:cNvGrpSpPr/>
            <p:nvPr/>
          </p:nvGrpSpPr>
          <p:grpSpPr>
            <a:xfrm>
              <a:off x="6161567" y="2296633"/>
              <a:ext cx="2169042" cy="3189767"/>
              <a:chOff x="6161567" y="2296633"/>
              <a:chExt cx="2169042" cy="3189767"/>
            </a:xfrm>
          </p:grpSpPr>
          <p:cxnSp>
            <p:nvCxnSpPr>
              <p:cNvPr id="7" name="Straight Connector 6">
                <a:extLst>
                  <a:ext uri="{FF2B5EF4-FFF2-40B4-BE49-F238E27FC236}">
                    <a16:creationId xmlns:a16="http://schemas.microsoft.com/office/drawing/2014/main" id="{3C090F6F-4B45-BF59-6410-17F195521CFE}"/>
                  </a:ext>
                </a:extLst>
              </p:cNvPr>
              <p:cNvCxnSpPr>
                <a:cxnSpLocks/>
              </p:cNvCxnSpPr>
              <p:nvPr/>
            </p:nvCxnSpPr>
            <p:spPr>
              <a:xfrm>
                <a:off x="6161567" y="2307265"/>
                <a:ext cx="21584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F33C35-4385-5C99-8D24-167923ECEA40}"/>
                  </a:ext>
                </a:extLst>
              </p:cNvPr>
              <p:cNvCxnSpPr>
                <a:cxnSpLocks/>
              </p:cNvCxnSpPr>
              <p:nvPr/>
            </p:nvCxnSpPr>
            <p:spPr>
              <a:xfrm flipH="1">
                <a:off x="8319977" y="2296633"/>
                <a:ext cx="10632" cy="2658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BBD46C-331A-A5E1-D036-F023AF0FAE60}"/>
                  </a:ext>
                </a:extLst>
              </p:cNvPr>
              <p:cNvCxnSpPr>
                <a:cxnSpLocks/>
              </p:cNvCxnSpPr>
              <p:nvPr/>
            </p:nvCxnSpPr>
            <p:spPr>
              <a:xfrm flipH="1">
                <a:off x="8287789" y="4954772"/>
                <a:ext cx="32188" cy="1243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316CF9-D6B2-9ACF-1B5A-9519FA9515DE}"/>
                  </a:ext>
                </a:extLst>
              </p:cNvPr>
              <p:cNvCxnSpPr/>
              <p:nvPr/>
            </p:nvCxnSpPr>
            <p:spPr>
              <a:xfrm flipH="1" flipV="1">
                <a:off x="8204662" y="5016731"/>
                <a:ext cx="74814" cy="748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84E8B5-98A3-7026-CE42-06A3A4FB1192}"/>
                  </a:ext>
                </a:extLst>
              </p:cNvPr>
              <p:cNvCxnSpPr/>
              <p:nvPr/>
            </p:nvCxnSpPr>
            <p:spPr>
              <a:xfrm flipH="1">
                <a:off x="8063345" y="5016924"/>
                <a:ext cx="1454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60572A-3E8F-E820-8EFE-1A21237D64C5}"/>
                  </a:ext>
                </a:extLst>
              </p:cNvPr>
              <p:cNvCxnSpPr/>
              <p:nvPr/>
            </p:nvCxnSpPr>
            <p:spPr>
              <a:xfrm>
                <a:off x="8050876" y="5016731"/>
                <a:ext cx="83128" cy="4696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1DC19B-B699-1570-4067-522FC025ABF8}"/>
                  </a:ext>
                </a:extLst>
              </p:cNvPr>
              <p:cNvCxnSpPr/>
              <p:nvPr/>
            </p:nvCxnSpPr>
            <p:spPr>
              <a:xfrm flipH="1" flipV="1">
                <a:off x="6192982" y="3732415"/>
                <a:ext cx="1930631" cy="175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6B8CA3-D73B-35A8-F2AD-7E13ED7B69AC}"/>
                  </a:ext>
                </a:extLst>
              </p:cNvPr>
              <p:cNvCxnSpPr/>
              <p:nvPr/>
            </p:nvCxnSpPr>
            <p:spPr>
              <a:xfrm flipV="1">
                <a:off x="6192982" y="2307265"/>
                <a:ext cx="0" cy="1425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9" name="TextBox 18">
            <a:extLst>
              <a:ext uri="{FF2B5EF4-FFF2-40B4-BE49-F238E27FC236}">
                <a16:creationId xmlns:a16="http://schemas.microsoft.com/office/drawing/2014/main" id="{ABAEBE36-4361-5AA3-5873-8032CE8C2A8A}"/>
              </a:ext>
            </a:extLst>
          </p:cNvPr>
          <p:cNvSpPr txBox="1"/>
          <p:nvPr/>
        </p:nvSpPr>
        <p:spPr>
          <a:xfrm>
            <a:off x="2414882" y="6263643"/>
            <a:ext cx="3980988" cy="276999"/>
          </a:xfrm>
          <a:prstGeom prst="rect">
            <a:avLst/>
          </a:prstGeom>
          <a:noFill/>
        </p:spPr>
        <p:txBody>
          <a:bodyPr wrap="square" rtlCol="0">
            <a:spAutoFit/>
          </a:bodyPr>
          <a:lstStyle/>
          <a:p>
            <a:r>
              <a:rPr lang="en-US" sz="1200" dirty="0"/>
              <a:t>Source: AirNow.gov </a:t>
            </a:r>
          </a:p>
        </p:txBody>
      </p:sp>
      <p:sp>
        <p:nvSpPr>
          <p:cNvPr id="26" name="TextBox 25">
            <a:extLst>
              <a:ext uri="{FF2B5EF4-FFF2-40B4-BE49-F238E27FC236}">
                <a16:creationId xmlns:a16="http://schemas.microsoft.com/office/drawing/2014/main" id="{5A18D8A1-C79D-9F98-99C5-5C754CCFC475}"/>
              </a:ext>
            </a:extLst>
          </p:cNvPr>
          <p:cNvSpPr txBox="1"/>
          <p:nvPr/>
        </p:nvSpPr>
        <p:spPr>
          <a:xfrm>
            <a:off x="-357146" y="1539133"/>
            <a:ext cx="2851772" cy="769441"/>
          </a:xfrm>
          <a:prstGeom prst="rect">
            <a:avLst/>
          </a:prstGeom>
          <a:noFill/>
        </p:spPr>
        <p:txBody>
          <a:bodyPr wrap="square">
            <a:spAutoFit/>
          </a:bodyPr>
          <a:lstStyle/>
          <a:p>
            <a:pPr lvl="1">
              <a:spcBef>
                <a:spcPts val="600"/>
              </a:spcBef>
            </a:pPr>
            <a:r>
              <a:rPr lang="en-US" sz="2200" b="1" dirty="0">
                <a:solidFill>
                  <a:srgbClr val="5F4B3B"/>
                </a:solidFill>
                <a:latin typeface="Calibri"/>
                <a:cs typeface="Arial"/>
              </a:rPr>
              <a:t>Regulatory Monitors</a:t>
            </a:r>
            <a:endParaRPr lang="en-US" sz="1800" dirty="0">
              <a:solidFill>
                <a:srgbClr val="000000"/>
              </a:solidFill>
            </a:endParaRPr>
          </a:p>
        </p:txBody>
      </p:sp>
    </p:spTree>
    <p:extLst>
      <p:ext uri="{BB962C8B-B14F-4D97-AF65-F5344CB8AC3E}">
        <p14:creationId xmlns:p14="http://schemas.microsoft.com/office/powerpoint/2010/main" val="86690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b="1" cap="small" dirty="0">
              <a:solidFill>
                <a:srgbClr val="5F4B3B"/>
              </a:solidFill>
              <a:latin typeface="Candara" panose="020E0502030303020204" pitchFamily="34" charset="0"/>
              <a:cs typeface="Calibri"/>
            </a:endParaRP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Presentation Outline</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470924" y="1482488"/>
            <a:ext cx="8202151" cy="11941731"/>
          </a:xfrm>
          <a:prstGeom prst="rect">
            <a:avLst/>
          </a:prstGeom>
          <a:noFill/>
        </p:spPr>
        <p:txBody>
          <a:bodyPr wrap="square">
            <a:spAutoFit/>
          </a:bodyPr>
          <a:lstStyle/>
          <a:p>
            <a:pPr marL="800100" lvl="1" indent="-342900">
              <a:spcBef>
                <a:spcPts val="600"/>
              </a:spcBef>
              <a:buFont typeface="Arial" panose="020B0604020202020204" pitchFamily="34" charset="0"/>
              <a:buChar char="•"/>
            </a:pPr>
            <a:r>
              <a:rPr lang="en-US" sz="2200" b="1" dirty="0">
                <a:solidFill>
                  <a:srgbClr val="5F4B3B"/>
                </a:solidFill>
                <a:latin typeface="Calibri"/>
                <a:cs typeface="Arial"/>
              </a:rPr>
              <a:t>Local Impact</a:t>
            </a:r>
          </a:p>
          <a:p>
            <a:pPr marL="1200150" lvl="2" indent="-285750">
              <a:spcBef>
                <a:spcPts val="600"/>
              </a:spcBef>
              <a:buFont typeface="Arial" panose="020B0604020202020204" pitchFamily="34" charset="0"/>
              <a:buChar char="•"/>
            </a:pPr>
            <a:r>
              <a:rPr lang="en-US" sz="2000" dirty="0">
                <a:solidFill>
                  <a:srgbClr val="5F4B3B"/>
                </a:solidFill>
                <a:latin typeface="Calibri"/>
                <a:cs typeface="Arial"/>
              </a:rPr>
              <a:t>Ozone and PM</a:t>
            </a:r>
            <a:r>
              <a:rPr lang="en-US" sz="2000" baseline="-25000" dirty="0">
                <a:solidFill>
                  <a:srgbClr val="5F4B3B"/>
                </a:solidFill>
                <a:latin typeface="Calibri"/>
                <a:cs typeface="Arial"/>
              </a:rPr>
              <a:t>2.5</a:t>
            </a:r>
            <a:r>
              <a:rPr lang="en-US" sz="2000" dirty="0">
                <a:solidFill>
                  <a:srgbClr val="5F4B3B"/>
                </a:solidFill>
                <a:latin typeface="Calibri"/>
                <a:cs typeface="Arial"/>
              </a:rPr>
              <a:t> AQI</a:t>
            </a:r>
          </a:p>
          <a:p>
            <a:pPr marL="742950" lvl="1" indent="-285750">
              <a:spcBef>
                <a:spcPts val="600"/>
              </a:spcBef>
              <a:buFont typeface="Arial" panose="020B0604020202020204" pitchFamily="34" charset="0"/>
              <a:buChar char="•"/>
            </a:pPr>
            <a:r>
              <a:rPr lang="en-US" sz="2000" b="1" dirty="0">
                <a:solidFill>
                  <a:srgbClr val="5F4B3B"/>
                </a:solidFill>
                <a:latin typeface="Calibri"/>
                <a:cs typeface="Arial"/>
              </a:rPr>
              <a:t>Clean Air Act</a:t>
            </a:r>
          </a:p>
          <a:p>
            <a:pPr marL="1200150" lvl="2" indent="-285750">
              <a:spcBef>
                <a:spcPts val="600"/>
              </a:spcBef>
              <a:buFont typeface="Arial" panose="020B0604020202020204" pitchFamily="34" charset="0"/>
              <a:buChar char="•"/>
            </a:pPr>
            <a:r>
              <a:rPr lang="en-US" sz="2000" dirty="0">
                <a:solidFill>
                  <a:srgbClr val="5F4B3B"/>
                </a:solidFill>
                <a:latin typeface="Calibri"/>
                <a:cs typeface="Arial"/>
              </a:rPr>
              <a:t>National Air Quality Standards and Attainment Status</a:t>
            </a:r>
          </a:p>
          <a:p>
            <a:pPr marL="1200150" lvl="2" indent="-285750">
              <a:spcBef>
                <a:spcPts val="600"/>
              </a:spcBef>
              <a:buFont typeface="Arial" panose="020B0604020202020204" pitchFamily="34" charset="0"/>
              <a:buChar char="•"/>
            </a:pPr>
            <a:r>
              <a:rPr lang="en-US" sz="2000" dirty="0">
                <a:solidFill>
                  <a:srgbClr val="5F4B3B"/>
                </a:solidFill>
                <a:latin typeface="Calibri"/>
                <a:cs typeface="Arial"/>
              </a:rPr>
              <a:t>Exceptional and Uncontrolled Events, Exceptional Event Demonstrations</a:t>
            </a:r>
          </a:p>
          <a:p>
            <a:pPr marL="1200150" lvl="2" indent="-285750">
              <a:spcBef>
                <a:spcPts val="600"/>
              </a:spcBef>
              <a:buFont typeface="Arial" panose="020B0604020202020204" pitchFamily="34" charset="0"/>
              <a:buChar char="•"/>
            </a:pPr>
            <a:r>
              <a:rPr lang="en-US" sz="2000" dirty="0">
                <a:solidFill>
                  <a:srgbClr val="5F4B3B"/>
                </a:solidFill>
                <a:latin typeface="Calibri"/>
                <a:cs typeface="Arial"/>
              </a:rPr>
              <a:t>Mitigation Plans</a:t>
            </a:r>
          </a:p>
          <a:p>
            <a:pPr marL="742950" lvl="1" indent="-285750">
              <a:spcBef>
                <a:spcPts val="600"/>
              </a:spcBef>
              <a:buFont typeface="Arial" panose="020B0604020202020204" pitchFamily="34" charset="0"/>
              <a:buChar char="•"/>
            </a:pPr>
            <a:r>
              <a:rPr lang="en-US" sz="2000" b="1" dirty="0">
                <a:solidFill>
                  <a:srgbClr val="5F4B3B"/>
                </a:solidFill>
                <a:latin typeface="Calibri"/>
                <a:cs typeface="Arial"/>
              </a:rPr>
              <a:t>Communication Challenges </a:t>
            </a:r>
          </a:p>
          <a:p>
            <a:pPr marL="1200150" lvl="2" indent="-285750">
              <a:spcBef>
                <a:spcPts val="600"/>
              </a:spcBef>
              <a:buFont typeface="Arial" panose="020B0604020202020204" pitchFamily="34" charset="0"/>
              <a:buChar char="•"/>
            </a:pPr>
            <a:r>
              <a:rPr lang="en-US" sz="2000" dirty="0">
                <a:solidFill>
                  <a:srgbClr val="5F4B3B"/>
                </a:solidFill>
                <a:latin typeface="Calibri"/>
                <a:cs typeface="Arial"/>
              </a:rPr>
              <a:t>Monitoring and Forecast</a:t>
            </a:r>
          </a:p>
          <a:p>
            <a:pPr marL="1200150" lvl="2" indent="-285750">
              <a:spcBef>
                <a:spcPts val="600"/>
              </a:spcBef>
              <a:buFont typeface="Arial" panose="020B0604020202020204" pitchFamily="34" charset="0"/>
              <a:buChar char="•"/>
            </a:pPr>
            <a:r>
              <a:rPr lang="en-US" sz="2000" dirty="0">
                <a:solidFill>
                  <a:srgbClr val="5F4B3B"/>
                </a:solidFill>
                <a:latin typeface="Calibri"/>
                <a:cs typeface="Arial"/>
              </a:rPr>
              <a:t>NAAQS Forms, AQI vs. real-time observations</a:t>
            </a:r>
          </a:p>
          <a:p>
            <a:pPr marL="742950" lvl="1" indent="-285750">
              <a:spcBef>
                <a:spcPts val="600"/>
              </a:spcBef>
              <a:buFont typeface="Arial" panose="020B0604020202020204" pitchFamily="34" charset="0"/>
              <a:buChar char="•"/>
            </a:pPr>
            <a:r>
              <a:rPr lang="en-US" sz="2000" b="1" dirty="0">
                <a:solidFill>
                  <a:srgbClr val="5F4B3B"/>
                </a:solidFill>
                <a:latin typeface="Calibri"/>
                <a:cs typeface="Arial"/>
              </a:rPr>
              <a:t>Monitoring Wildfire Smoke in Nevada – Urban vs. Rural</a:t>
            </a:r>
          </a:p>
          <a:p>
            <a:pPr marL="1200150" lvl="2" indent="-285750">
              <a:spcBef>
                <a:spcPts val="600"/>
              </a:spcBef>
              <a:buFont typeface="Arial" panose="020B0604020202020204" pitchFamily="34" charset="0"/>
              <a:buChar char="•"/>
            </a:pPr>
            <a:r>
              <a:rPr lang="en-US" sz="2000" dirty="0">
                <a:solidFill>
                  <a:srgbClr val="5F4B3B"/>
                </a:solidFill>
                <a:latin typeface="Calibri"/>
                <a:cs typeface="Arial"/>
              </a:rPr>
              <a:t>Desert Research Institute and NDEP research partnership</a:t>
            </a:r>
          </a:p>
          <a:p>
            <a:pPr marL="742950" lvl="1" indent="-285750">
              <a:spcBef>
                <a:spcPts val="600"/>
              </a:spcBef>
              <a:buFont typeface="Arial" panose="020B0604020202020204" pitchFamily="34" charset="0"/>
              <a:buChar char="•"/>
            </a:pPr>
            <a:endParaRPr lang="en-US" sz="2000" b="1" dirty="0">
              <a:solidFill>
                <a:srgbClr val="5F4B3B"/>
              </a:solidFill>
              <a:latin typeface="Calibri"/>
              <a:cs typeface="Arial"/>
            </a:endParaRPr>
          </a:p>
          <a:p>
            <a:pPr marL="742950" lvl="1" indent="-285750">
              <a:spcBef>
                <a:spcPts val="600"/>
              </a:spcBef>
              <a:buFont typeface="Arial" panose="020B0604020202020204" pitchFamily="34" charset="0"/>
              <a:buChar char="•"/>
            </a:pPr>
            <a:endParaRPr lang="en-US" sz="2000" b="1" dirty="0">
              <a:solidFill>
                <a:srgbClr val="5F4B3B"/>
              </a:solidFill>
              <a:latin typeface="Calibri"/>
              <a:cs typeface="Arial"/>
            </a:endParaRPr>
          </a:p>
          <a:p>
            <a:pPr marL="1200150" lvl="2" indent="-285750">
              <a:spcBef>
                <a:spcPts val="600"/>
              </a:spcBef>
              <a:buFont typeface="Arial" panose="020B0604020202020204" pitchFamily="34" charset="0"/>
              <a:buChar char="•"/>
            </a:pPr>
            <a:endParaRPr lang="en-US" sz="2000" dirty="0">
              <a:solidFill>
                <a:srgbClr val="5F4B3B"/>
              </a:solidFill>
              <a:latin typeface="Calibri"/>
              <a:cs typeface="Arial"/>
            </a:endParaRPr>
          </a:p>
          <a:p>
            <a:pPr marL="1200150" lvl="2" indent="-285750">
              <a:spcBef>
                <a:spcPts val="600"/>
              </a:spcBef>
              <a:buFont typeface="Arial" panose="020B0604020202020204" pitchFamily="34" charset="0"/>
              <a:buChar char="•"/>
            </a:pPr>
            <a:endParaRPr lang="en-US" sz="2000" dirty="0">
              <a:solidFill>
                <a:srgbClr val="5F4B3B"/>
              </a:solidFill>
              <a:latin typeface="Calibri"/>
              <a:cs typeface="Arial"/>
            </a:endParaRPr>
          </a:p>
          <a:p>
            <a:pPr marL="1200150" lvl="2" indent="-285750">
              <a:spcBef>
                <a:spcPts val="600"/>
              </a:spcBef>
              <a:buFont typeface="Arial" panose="020B0604020202020204" pitchFamily="34" charset="0"/>
              <a:buChar char="•"/>
            </a:pPr>
            <a:endParaRPr lang="en-US" sz="2000" b="1" dirty="0">
              <a:solidFill>
                <a:srgbClr val="5F4B3B"/>
              </a:solidFill>
              <a:latin typeface="Calibri"/>
              <a:cs typeface="Arial"/>
            </a:endParaRPr>
          </a:p>
          <a:p>
            <a:pPr marL="1200150" lvl="2" indent="-285750">
              <a:spcBef>
                <a:spcPts val="600"/>
              </a:spcBef>
              <a:buFont typeface="Arial" panose="020B0604020202020204" pitchFamily="34" charset="0"/>
              <a:buChar char="•"/>
            </a:pPr>
            <a:endParaRPr lang="en-US" sz="2000" dirty="0">
              <a:solidFill>
                <a:srgbClr val="5F4B3B"/>
              </a:solidFill>
              <a:latin typeface="Calibri"/>
              <a:cs typeface="Arial"/>
            </a:endParaRPr>
          </a:p>
          <a:p>
            <a:pPr marL="742950" lvl="1" indent="-285750">
              <a:spcBef>
                <a:spcPts val="600"/>
              </a:spcBef>
              <a:buFont typeface="Arial" panose="020B0604020202020204" pitchFamily="34" charset="0"/>
              <a:buChar char="•"/>
            </a:pPr>
            <a:endParaRPr lang="en-US" sz="2000" dirty="0">
              <a:solidFill>
                <a:srgbClr val="5F4B3B"/>
              </a:solidFill>
              <a:latin typeface="Calibri"/>
              <a:cs typeface="Arial"/>
            </a:endParaRPr>
          </a:p>
          <a:p>
            <a:pPr marL="742950" lvl="1" indent="-285750">
              <a:spcBef>
                <a:spcPts val="600"/>
              </a:spcBef>
              <a:buFont typeface="Arial" panose="020B0604020202020204" pitchFamily="34" charset="0"/>
              <a:buChar char="•"/>
            </a:pPr>
            <a:endParaRPr lang="en-US" sz="2000" dirty="0">
              <a:solidFill>
                <a:srgbClr val="5F4B3B"/>
              </a:solidFill>
              <a:latin typeface="Calibri"/>
              <a:cs typeface="Aria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a:p>
            <a:pPr lvl="1">
              <a:spcBef>
                <a:spcPts val="600"/>
              </a:spcBef>
            </a:pPr>
            <a:endParaRPr lang="en-US" dirty="0">
              <a:solidFill>
                <a:srgbClr val="000000"/>
              </a:solidFill>
            </a:endParaRPr>
          </a:p>
          <a:p>
            <a:pPr lvl="1">
              <a:spcBef>
                <a:spcPts val="600"/>
              </a:spcBef>
            </a:pPr>
            <a:endParaRPr lang="en-US" sz="1800" dirty="0">
              <a:solidFill>
                <a:srgbClr val="000000"/>
              </a:solidFil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2</a:t>
            </a:fld>
            <a:endParaRPr lang="en-US" dirty="0"/>
          </a:p>
        </p:txBody>
      </p:sp>
    </p:spTree>
    <p:extLst>
      <p:ext uri="{BB962C8B-B14F-4D97-AF65-F5344CB8AC3E}">
        <p14:creationId xmlns:p14="http://schemas.microsoft.com/office/powerpoint/2010/main" val="9343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Urban vs. Rural</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Monitoring in Nevada</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236022" y="1825797"/>
            <a:ext cx="2788762" cy="1508105"/>
          </a:xfrm>
          <a:prstGeom prst="rect">
            <a:avLst/>
          </a:prstGeom>
          <a:noFill/>
        </p:spPr>
        <p:txBody>
          <a:bodyPr wrap="square">
            <a:spAutoFit/>
          </a:bodyPr>
          <a:lstStyle/>
          <a:p>
            <a:pPr lvl="1">
              <a:spcBef>
                <a:spcPts val="600"/>
              </a:spcBef>
            </a:pPr>
            <a:r>
              <a:rPr lang="en-US" sz="2200" b="1" dirty="0">
                <a:solidFill>
                  <a:srgbClr val="5F4B3B"/>
                </a:solidFill>
                <a:latin typeface="Calibri"/>
                <a:cs typeface="Arial"/>
              </a:rPr>
              <a:t>Public Sensors</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Regulatory</a:t>
            </a:r>
          </a:p>
          <a:p>
            <a:pPr marL="742950" lvl="1" indent="-285750">
              <a:spcBef>
                <a:spcPts val="600"/>
              </a:spcBef>
              <a:buFont typeface="Arial" panose="020B0604020202020204" pitchFamily="34" charset="0"/>
              <a:buChar char="•"/>
            </a:pPr>
            <a:r>
              <a:rPr lang="en-US" sz="2000" dirty="0">
                <a:solidFill>
                  <a:srgbClr val="5F4B3B"/>
                </a:solidFill>
                <a:latin typeface="Calibri"/>
                <a:cs typeface="Arial"/>
              </a:rPr>
              <a:t>Low-cost personal</a:t>
            </a:r>
            <a:endParaRPr lang="en-US" sz="1800" dirty="0">
              <a:solidFill>
                <a:srgbClr val="000000"/>
              </a:solidFill>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20</a:t>
            </a:fld>
            <a:endParaRPr lang="en-US" dirty="0"/>
          </a:p>
        </p:txBody>
      </p:sp>
      <p:grpSp>
        <p:nvGrpSpPr>
          <p:cNvPr id="2" name="Group 1">
            <a:extLst>
              <a:ext uri="{FF2B5EF4-FFF2-40B4-BE49-F238E27FC236}">
                <a16:creationId xmlns:a16="http://schemas.microsoft.com/office/drawing/2014/main" id="{2D42100A-3CE0-7F7C-B700-A5D57713D590}"/>
              </a:ext>
            </a:extLst>
          </p:cNvPr>
          <p:cNvGrpSpPr/>
          <p:nvPr/>
        </p:nvGrpSpPr>
        <p:grpSpPr>
          <a:xfrm>
            <a:off x="2310097" y="1339710"/>
            <a:ext cx="6557304" cy="5087654"/>
            <a:chOff x="2780070" y="81116"/>
            <a:chExt cx="6120801" cy="4748982"/>
          </a:xfrm>
        </p:grpSpPr>
        <p:pic>
          <p:nvPicPr>
            <p:cNvPr id="4" name="Picture 3">
              <a:extLst>
                <a:ext uri="{FF2B5EF4-FFF2-40B4-BE49-F238E27FC236}">
                  <a16:creationId xmlns:a16="http://schemas.microsoft.com/office/drawing/2014/main" id="{B82986EA-4959-9AD5-9A85-15AA4D8E07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80070" y="81116"/>
              <a:ext cx="6120801" cy="4748982"/>
            </a:xfrm>
            <a:prstGeom prst="rect">
              <a:avLst/>
            </a:prstGeom>
          </p:spPr>
        </p:pic>
        <p:grpSp>
          <p:nvGrpSpPr>
            <p:cNvPr id="5" name="Group 4">
              <a:extLst>
                <a:ext uri="{FF2B5EF4-FFF2-40B4-BE49-F238E27FC236}">
                  <a16:creationId xmlns:a16="http://schemas.microsoft.com/office/drawing/2014/main" id="{4C807D32-5E67-9764-5924-99568D9CED7A}"/>
                </a:ext>
              </a:extLst>
            </p:cNvPr>
            <p:cNvGrpSpPr/>
            <p:nvPr/>
          </p:nvGrpSpPr>
          <p:grpSpPr>
            <a:xfrm>
              <a:off x="5534760" y="1281050"/>
              <a:ext cx="2169042" cy="3189767"/>
              <a:chOff x="6161567" y="2296633"/>
              <a:chExt cx="2169042" cy="3189767"/>
            </a:xfrm>
          </p:grpSpPr>
          <p:cxnSp>
            <p:nvCxnSpPr>
              <p:cNvPr id="7" name="Straight Connector 6">
                <a:extLst>
                  <a:ext uri="{FF2B5EF4-FFF2-40B4-BE49-F238E27FC236}">
                    <a16:creationId xmlns:a16="http://schemas.microsoft.com/office/drawing/2014/main" id="{6716EB00-101F-6CCE-B706-8D8A52EE7E6E}"/>
                  </a:ext>
                </a:extLst>
              </p:cNvPr>
              <p:cNvCxnSpPr>
                <a:cxnSpLocks/>
              </p:cNvCxnSpPr>
              <p:nvPr/>
            </p:nvCxnSpPr>
            <p:spPr>
              <a:xfrm>
                <a:off x="6161567" y="2307265"/>
                <a:ext cx="21584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0E5F9E-BD51-D937-A8DC-840388E43F5A}"/>
                  </a:ext>
                </a:extLst>
              </p:cNvPr>
              <p:cNvCxnSpPr>
                <a:cxnSpLocks/>
              </p:cNvCxnSpPr>
              <p:nvPr/>
            </p:nvCxnSpPr>
            <p:spPr>
              <a:xfrm flipH="1">
                <a:off x="8319977" y="2296633"/>
                <a:ext cx="10632" cy="2658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6991B0F-CEB2-D219-F622-0584CB6D71F4}"/>
                  </a:ext>
                </a:extLst>
              </p:cNvPr>
              <p:cNvCxnSpPr>
                <a:cxnSpLocks/>
              </p:cNvCxnSpPr>
              <p:nvPr/>
            </p:nvCxnSpPr>
            <p:spPr>
              <a:xfrm flipH="1">
                <a:off x="8287789" y="4954772"/>
                <a:ext cx="32188" cy="1243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2C0CFE-7D20-71F6-10E8-62C05D1906CD}"/>
                  </a:ext>
                </a:extLst>
              </p:cNvPr>
              <p:cNvCxnSpPr/>
              <p:nvPr/>
            </p:nvCxnSpPr>
            <p:spPr>
              <a:xfrm flipH="1" flipV="1">
                <a:off x="8204662" y="5016731"/>
                <a:ext cx="74814" cy="748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FF838C-6C44-7BD7-BABD-6DFD0833D5E4}"/>
                  </a:ext>
                </a:extLst>
              </p:cNvPr>
              <p:cNvCxnSpPr/>
              <p:nvPr/>
            </p:nvCxnSpPr>
            <p:spPr>
              <a:xfrm flipH="1">
                <a:off x="8063345" y="5016924"/>
                <a:ext cx="1454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390313-EF92-0662-0C7C-138A38896A8C}"/>
                  </a:ext>
                </a:extLst>
              </p:cNvPr>
              <p:cNvCxnSpPr/>
              <p:nvPr/>
            </p:nvCxnSpPr>
            <p:spPr>
              <a:xfrm>
                <a:off x="8050876" y="5016731"/>
                <a:ext cx="83128" cy="4696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D55F656-0179-80B8-F369-29A5DB0578DC}"/>
                  </a:ext>
                </a:extLst>
              </p:cNvPr>
              <p:cNvCxnSpPr/>
              <p:nvPr/>
            </p:nvCxnSpPr>
            <p:spPr>
              <a:xfrm flipH="1" flipV="1">
                <a:off x="6192982" y="3732415"/>
                <a:ext cx="1930631" cy="175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08C361-4C20-0EF4-6D76-D6BC9DF6667F}"/>
                  </a:ext>
                </a:extLst>
              </p:cNvPr>
              <p:cNvCxnSpPr/>
              <p:nvPr/>
            </p:nvCxnSpPr>
            <p:spPr>
              <a:xfrm flipV="1">
                <a:off x="6192982" y="2307265"/>
                <a:ext cx="0" cy="1425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8" name="TextBox 17">
            <a:extLst>
              <a:ext uri="{FF2B5EF4-FFF2-40B4-BE49-F238E27FC236}">
                <a16:creationId xmlns:a16="http://schemas.microsoft.com/office/drawing/2014/main" id="{96B1C963-07B3-2F0B-EBB3-28E44C8808B9}"/>
              </a:ext>
            </a:extLst>
          </p:cNvPr>
          <p:cNvSpPr txBox="1"/>
          <p:nvPr/>
        </p:nvSpPr>
        <p:spPr>
          <a:xfrm>
            <a:off x="2498978" y="6390034"/>
            <a:ext cx="2518180" cy="276999"/>
          </a:xfrm>
          <a:prstGeom prst="rect">
            <a:avLst/>
          </a:prstGeom>
          <a:noFill/>
        </p:spPr>
        <p:txBody>
          <a:bodyPr wrap="square" rtlCol="0">
            <a:spAutoFit/>
          </a:bodyPr>
          <a:lstStyle/>
          <a:p>
            <a:r>
              <a:rPr lang="en-US" sz="1200" dirty="0"/>
              <a:t>Source: fire.airnow.gov</a:t>
            </a:r>
          </a:p>
        </p:txBody>
      </p:sp>
    </p:spTree>
    <p:extLst>
      <p:ext uri="{BB962C8B-B14F-4D97-AF65-F5344CB8AC3E}">
        <p14:creationId xmlns:p14="http://schemas.microsoft.com/office/powerpoint/2010/main" val="249496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Urban vs. Rural</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Monitoring Nevada</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3" name="TextBox 2">
            <a:extLst>
              <a:ext uri="{FF2B5EF4-FFF2-40B4-BE49-F238E27FC236}">
                <a16:creationId xmlns:a16="http://schemas.microsoft.com/office/drawing/2014/main" id="{F0472E68-10CA-26A0-FD08-6D502168EA5E}"/>
              </a:ext>
            </a:extLst>
          </p:cNvPr>
          <p:cNvSpPr txBox="1"/>
          <p:nvPr/>
        </p:nvSpPr>
        <p:spPr>
          <a:xfrm>
            <a:off x="-190054" y="1580791"/>
            <a:ext cx="3119686" cy="430887"/>
          </a:xfrm>
          <a:prstGeom prst="rect">
            <a:avLst/>
          </a:prstGeom>
          <a:noFill/>
        </p:spPr>
        <p:txBody>
          <a:bodyPr wrap="square">
            <a:spAutoFit/>
          </a:bodyPr>
          <a:lstStyle/>
          <a:p>
            <a:pPr lvl="1">
              <a:spcBef>
                <a:spcPts val="600"/>
              </a:spcBef>
            </a:pPr>
            <a:r>
              <a:rPr lang="en-US" sz="2200" b="1" dirty="0">
                <a:solidFill>
                  <a:srgbClr val="5F4B3B"/>
                </a:solidFill>
                <a:latin typeface="Calibri"/>
                <a:cs typeface="Arial"/>
              </a:rPr>
              <a:t>Population Centers</a:t>
            </a: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21</a:t>
            </a:fld>
            <a:endParaRPr lang="en-US" dirty="0"/>
          </a:p>
        </p:txBody>
      </p:sp>
      <p:grpSp>
        <p:nvGrpSpPr>
          <p:cNvPr id="2" name="Group 1">
            <a:extLst>
              <a:ext uri="{FF2B5EF4-FFF2-40B4-BE49-F238E27FC236}">
                <a16:creationId xmlns:a16="http://schemas.microsoft.com/office/drawing/2014/main" id="{76056694-1535-FAEE-D623-F5FE41E85101}"/>
              </a:ext>
            </a:extLst>
          </p:cNvPr>
          <p:cNvGrpSpPr/>
          <p:nvPr/>
        </p:nvGrpSpPr>
        <p:grpSpPr>
          <a:xfrm>
            <a:off x="457200" y="2730271"/>
            <a:ext cx="2685370" cy="3532264"/>
            <a:chOff x="5085378" y="2085975"/>
            <a:chExt cx="3077548" cy="4048125"/>
          </a:xfrm>
        </p:grpSpPr>
        <p:pic>
          <p:nvPicPr>
            <p:cNvPr id="4" name="Picture 3">
              <a:extLst>
                <a:ext uri="{FF2B5EF4-FFF2-40B4-BE49-F238E27FC236}">
                  <a16:creationId xmlns:a16="http://schemas.microsoft.com/office/drawing/2014/main" id="{258C557B-C946-E930-A27A-6B56705673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85378" y="2085975"/>
              <a:ext cx="3077548" cy="4048125"/>
            </a:xfrm>
            <a:prstGeom prst="rect">
              <a:avLst/>
            </a:prstGeom>
          </p:spPr>
        </p:pic>
        <p:grpSp>
          <p:nvGrpSpPr>
            <p:cNvPr id="5" name="Group 4">
              <a:extLst>
                <a:ext uri="{FF2B5EF4-FFF2-40B4-BE49-F238E27FC236}">
                  <a16:creationId xmlns:a16="http://schemas.microsoft.com/office/drawing/2014/main" id="{77B5501A-DA0D-E706-7C11-B5C6A7D18969}"/>
                </a:ext>
              </a:extLst>
            </p:cNvPr>
            <p:cNvGrpSpPr/>
            <p:nvPr/>
          </p:nvGrpSpPr>
          <p:grpSpPr>
            <a:xfrm>
              <a:off x="5452355" y="2292502"/>
              <a:ext cx="2516655" cy="3700963"/>
              <a:chOff x="6161567" y="2296633"/>
              <a:chExt cx="2169042" cy="3189767"/>
            </a:xfrm>
          </p:grpSpPr>
          <p:cxnSp>
            <p:nvCxnSpPr>
              <p:cNvPr id="7" name="Straight Connector 6">
                <a:extLst>
                  <a:ext uri="{FF2B5EF4-FFF2-40B4-BE49-F238E27FC236}">
                    <a16:creationId xmlns:a16="http://schemas.microsoft.com/office/drawing/2014/main" id="{8A2B8CDC-FBE2-E759-8A4D-72E34A49E783}"/>
                  </a:ext>
                </a:extLst>
              </p:cNvPr>
              <p:cNvCxnSpPr>
                <a:cxnSpLocks/>
              </p:cNvCxnSpPr>
              <p:nvPr/>
            </p:nvCxnSpPr>
            <p:spPr>
              <a:xfrm>
                <a:off x="6161567" y="2307265"/>
                <a:ext cx="21584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3B801E-A2C0-8A4B-A05E-A5C65EC7DE6E}"/>
                  </a:ext>
                </a:extLst>
              </p:cNvPr>
              <p:cNvCxnSpPr>
                <a:cxnSpLocks/>
              </p:cNvCxnSpPr>
              <p:nvPr/>
            </p:nvCxnSpPr>
            <p:spPr>
              <a:xfrm flipH="1">
                <a:off x="8319977" y="2296633"/>
                <a:ext cx="10632" cy="2658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368F8F-0E10-26E3-DD2F-D773DE064E94}"/>
                  </a:ext>
                </a:extLst>
              </p:cNvPr>
              <p:cNvCxnSpPr>
                <a:cxnSpLocks/>
              </p:cNvCxnSpPr>
              <p:nvPr/>
            </p:nvCxnSpPr>
            <p:spPr>
              <a:xfrm flipH="1">
                <a:off x="8287789" y="4954772"/>
                <a:ext cx="32188" cy="1243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4588AF9-88B0-D3D1-0BDF-5D19918D649F}"/>
                  </a:ext>
                </a:extLst>
              </p:cNvPr>
              <p:cNvCxnSpPr/>
              <p:nvPr/>
            </p:nvCxnSpPr>
            <p:spPr>
              <a:xfrm flipH="1" flipV="1">
                <a:off x="8204662" y="5016731"/>
                <a:ext cx="74814" cy="748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B241B2-7C2A-BED1-5C82-0A00E765BF42}"/>
                  </a:ext>
                </a:extLst>
              </p:cNvPr>
              <p:cNvCxnSpPr/>
              <p:nvPr/>
            </p:nvCxnSpPr>
            <p:spPr>
              <a:xfrm flipH="1">
                <a:off x="8063345" y="5016924"/>
                <a:ext cx="1454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517259-E7F3-91B8-A418-C062104EF39C}"/>
                  </a:ext>
                </a:extLst>
              </p:cNvPr>
              <p:cNvCxnSpPr/>
              <p:nvPr/>
            </p:nvCxnSpPr>
            <p:spPr>
              <a:xfrm>
                <a:off x="8050876" y="5016731"/>
                <a:ext cx="83128" cy="4696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46AFA7-4D57-0C15-385F-E025148805BB}"/>
                  </a:ext>
                </a:extLst>
              </p:cNvPr>
              <p:cNvCxnSpPr/>
              <p:nvPr/>
            </p:nvCxnSpPr>
            <p:spPr>
              <a:xfrm flipH="1" flipV="1">
                <a:off x="6192982" y="3732415"/>
                <a:ext cx="1930631" cy="17539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CD2CD3-BB93-9880-932D-3A88519241A6}"/>
                  </a:ext>
                </a:extLst>
              </p:cNvPr>
              <p:cNvCxnSpPr/>
              <p:nvPr/>
            </p:nvCxnSpPr>
            <p:spPr>
              <a:xfrm flipV="1">
                <a:off x="6192982" y="2307265"/>
                <a:ext cx="0" cy="1425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18" name="Picture 17">
            <a:extLst>
              <a:ext uri="{FF2B5EF4-FFF2-40B4-BE49-F238E27FC236}">
                <a16:creationId xmlns:a16="http://schemas.microsoft.com/office/drawing/2014/main" id="{9A882050-7E8C-A10F-2105-CC92F4E78A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58" t="6737" r="8193" b="7178"/>
          <a:stretch/>
        </p:blipFill>
        <p:spPr>
          <a:xfrm>
            <a:off x="4456591" y="1230012"/>
            <a:ext cx="3998056" cy="5371126"/>
          </a:xfrm>
          <a:prstGeom prst="rect">
            <a:avLst/>
          </a:prstGeom>
        </p:spPr>
      </p:pic>
    </p:spTree>
    <p:extLst>
      <p:ext uri="{BB962C8B-B14F-4D97-AF65-F5344CB8AC3E}">
        <p14:creationId xmlns:p14="http://schemas.microsoft.com/office/powerpoint/2010/main" val="736147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cap="small" dirty="0">
                <a:solidFill>
                  <a:srgbClr val="5F4B3B"/>
                </a:solidFill>
                <a:latin typeface="Candara" panose="020E0502030303020204" pitchFamily="34" charset="0"/>
                <a:cs typeface="Calibri"/>
              </a:rPr>
              <a:t>Expanding Wildfire Smoke Monitoring and Messaging into Rural Nevada</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Desert Research Institute – NDEP collaboration</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22</a:t>
            </a:fld>
            <a:endParaRPr lang="en-US" dirty="0"/>
          </a:p>
        </p:txBody>
      </p:sp>
      <p:sp>
        <p:nvSpPr>
          <p:cNvPr id="2" name="Title 1">
            <a:extLst>
              <a:ext uri="{FF2B5EF4-FFF2-40B4-BE49-F238E27FC236}">
                <a16:creationId xmlns:a16="http://schemas.microsoft.com/office/drawing/2014/main" id="{8E10EEC3-9E5B-8CA6-A2DC-9EDF4D07B225}"/>
              </a:ext>
            </a:extLst>
          </p:cNvPr>
          <p:cNvSpPr txBox="1">
            <a:spLocks/>
          </p:cNvSpPr>
          <p:nvPr/>
        </p:nvSpPr>
        <p:spPr bwMode="auto">
          <a:xfrm>
            <a:off x="3770805" y="1191960"/>
            <a:ext cx="5225482" cy="7929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t>Project Overview</a:t>
            </a:r>
          </a:p>
        </p:txBody>
      </p:sp>
      <p:sp>
        <p:nvSpPr>
          <p:cNvPr id="4" name="Content Placeholder 2">
            <a:extLst>
              <a:ext uri="{FF2B5EF4-FFF2-40B4-BE49-F238E27FC236}">
                <a16:creationId xmlns:a16="http://schemas.microsoft.com/office/drawing/2014/main" id="{6B959DDC-B2AD-1EAE-9462-77D53B394390}"/>
              </a:ext>
            </a:extLst>
          </p:cNvPr>
          <p:cNvSpPr txBox="1">
            <a:spLocks/>
          </p:cNvSpPr>
          <p:nvPr/>
        </p:nvSpPr>
        <p:spPr bwMode="auto">
          <a:xfrm>
            <a:off x="3356372" y="1790499"/>
            <a:ext cx="5700547"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200" dirty="0">
                <a:solidFill>
                  <a:srgbClr val="FF0000"/>
                </a:solidFill>
              </a:rPr>
              <a:t>Objective</a:t>
            </a:r>
          </a:p>
          <a:p>
            <a:pPr lvl="1"/>
            <a:r>
              <a:rPr lang="en-US" sz="1800" dirty="0"/>
              <a:t>To expand the air quality monitoring network into rural NV</a:t>
            </a:r>
          </a:p>
          <a:p>
            <a:pPr lvl="1"/>
            <a:endParaRPr lang="en-US" sz="1600" dirty="0"/>
          </a:p>
          <a:p>
            <a:r>
              <a:rPr lang="en-US" sz="2000" dirty="0">
                <a:solidFill>
                  <a:srgbClr val="FF0000"/>
                </a:solidFill>
              </a:rPr>
              <a:t>Activities</a:t>
            </a:r>
          </a:p>
          <a:p>
            <a:pPr lvl="1"/>
            <a:r>
              <a:rPr lang="en-US" sz="1800" dirty="0">
                <a:ea typeface="Lato Medium" panose="020F0502020204030203" pitchFamily="34" charset="0"/>
                <a:cs typeface="Lato Medium" panose="020F0502020204030203" pitchFamily="34" charset="0"/>
              </a:rPr>
              <a:t>Test and install air quality sensors </a:t>
            </a:r>
          </a:p>
          <a:p>
            <a:pPr lvl="1"/>
            <a:r>
              <a:rPr lang="en-US" sz="1800" dirty="0">
                <a:ea typeface="Lato Medium" panose="020F0502020204030203" pitchFamily="34" charset="0"/>
                <a:cs typeface="Lato Medium" panose="020F0502020204030203" pitchFamily="34" charset="0"/>
              </a:rPr>
              <a:t>Create data interpretation guide</a:t>
            </a:r>
          </a:p>
          <a:p>
            <a:pPr lvl="1"/>
            <a:r>
              <a:rPr lang="en-US" sz="1800" dirty="0">
                <a:ea typeface="Lato Medium" panose="020F0502020204030203" pitchFamily="34" charset="0"/>
                <a:cs typeface="Lato Medium" panose="020F0502020204030203" pitchFamily="34" charset="0"/>
              </a:rPr>
              <a:t>Develop wildfire smoke risk and mitigation information materials</a:t>
            </a:r>
          </a:p>
          <a:p>
            <a:pPr lvl="1"/>
            <a:endParaRPr lang="en-US" sz="1600" dirty="0">
              <a:ea typeface="Lato Medium" panose="020F0502020204030203" pitchFamily="34" charset="0"/>
              <a:cs typeface="Lato Medium" panose="020F0502020204030203" pitchFamily="34" charset="0"/>
            </a:endParaRPr>
          </a:p>
          <a:p>
            <a:r>
              <a:rPr lang="en-US" sz="2000" dirty="0">
                <a:solidFill>
                  <a:srgbClr val="FF0000"/>
                </a:solidFill>
              </a:rPr>
              <a:t>Counties &amp; Partners</a:t>
            </a:r>
          </a:p>
          <a:p>
            <a:pPr lvl="1"/>
            <a:r>
              <a:rPr lang="en-US" sz="1800" dirty="0" err="1">
                <a:ea typeface="Lato Medium" panose="020F0502020204030203" pitchFamily="34" charset="0"/>
                <a:cs typeface="Lato Medium" panose="020F0502020204030203" pitchFamily="34" charset="0"/>
              </a:rPr>
              <a:t>Storey</a:t>
            </a:r>
            <a:r>
              <a:rPr lang="en-US" sz="1800" dirty="0">
                <a:ea typeface="Lato Medium" panose="020F0502020204030203" pitchFamily="34" charset="0"/>
                <a:cs typeface="Lato Medium" panose="020F0502020204030203" pitchFamily="34" charset="0"/>
              </a:rPr>
              <a:t> County - Office of Emergency Management</a:t>
            </a:r>
          </a:p>
          <a:p>
            <a:pPr lvl="1"/>
            <a:r>
              <a:rPr lang="en-US" sz="1800" dirty="0">
                <a:ea typeface="Lato Medium" panose="020F0502020204030203" pitchFamily="34" charset="0"/>
                <a:cs typeface="Lato Medium" panose="020F0502020204030203" pitchFamily="34" charset="0"/>
              </a:rPr>
              <a:t>Pershing County - Office of Emergency Management</a:t>
            </a:r>
          </a:p>
          <a:p>
            <a:pPr lvl="1"/>
            <a:r>
              <a:rPr lang="en-US" sz="1800" dirty="0">
                <a:ea typeface="Lato Medium" panose="020F0502020204030203" pitchFamily="34" charset="0"/>
                <a:cs typeface="Lato Medium" panose="020F0502020204030203" pitchFamily="34" charset="0"/>
              </a:rPr>
              <a:t>Elko County - National Weather Service Office</a:t>
            </a:r>
          </a:p>
        </p:txBody>
      </p:sp>
      <p:pic>
        <p:nvPicPr>
          <p:cNvPr id="5" name="Picture 4">
            <a:extLst>
              <a:ext uri="{FF2B5EF4-FFF2-40B4-BE49-F238E27FC236}">
                <a16:creationId xmlns:a16="http://schemas.microsoft.com/office/drawing/2014/main" id="{0463A0F7-8B39-42DC-8E63-3FD1A106E0A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87081" y="1357596"/>
            <a:ext cx="3683724" cy="4833876"/>
          </a:xfrm>
          <a:prstGeom prst="rect">
            <a:avLst/>
          </a:prstGeom>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DD70D06F-B1FF-169A-6C55-190640BC7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84" y="6007395"/>
            <a:ext cx="2363917" cy="537675"/>
          </a:xfrm>
          <a:prstGeom prst="rect">
            <a:avLst/>
          </a:prstGeom>
        </p:spPr>
      </p:pic>
    </p:spTree>
    <p:extLst>
      <p:ext uri="{BB962C8B-B14F-4D97-AF65-F5344CB8AC3E}">
        <p14:creationId xmlns:p14="http://schemas.microsoft.com/office/powerpoint/2010/main" val="3409007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small" spc="0" normalizeH="0" baseline="0" noProof="0" dirty="0">
                <a:ln>
                  <a:noFill/>
                </a:ln>
                <a:solidFill>
                  <a:srgbClr val="5F4B3B"/>
                </a:solidFill>
                <a:effectLst/>
                <a:uLnTx/>
                <a:uFillTx/>
                <a:latin typeface="Candara" panose="020E0502030303020204" pitchFamily="34" charset="0"/>
                <a:ea typeface="+mn-ea"/>
                <a:cs typeface="Calibri"/>
              </a:rPr>
              <a:t>Expanding Wildfire Smoke Monitoring and Messaging into Rural Nevada</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Desert Research Institute – NDEP collaboration</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23</a:t>
            </a:fld>
            <a:endParaRPr lang="en-US" dirty="0"/>
          </a:p>
        </p:txBody>
      </p:sp>
      <p:sp>
        <p:nvSpPr>
          <p:cNvPr id="2" name="Title 1">
            <a:extLst>
              <a:ext uri="{FF2B5EF4-FFF2-40B4-BE49-F238E27FC236}">
                <a16:creationId xmlns:a16="http://schemas.microsoft.com/office/drawing/2014/main" id="{D30D1235-0749-81AD-C4A0-E4CD7D66783A}"/>
              </a:ext>
            </a:extLst>
          </p:cNvPr>
          <p:cNvSpPr txBox="1">
            <a:spLocks/>
          </p:cNvSpPr>
          <p:nvPr/>
        </p:nvSpPr>
        <p:spPr bwMode="auto">
          <a:xfrm>
            <a:off x="1239570" y="1131074"/>
            <a:ext cx="6380430" cy="7844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t>Air Quality Sensor Package</a:t>
            </a:r>
          </a:p>
        </p:txBody>
      </p:sp>
      <p:pic>
        <p:nvPicPr>
          <p:cNvPr id="4" name="Picture 3">
            <a:extLst>
              <a:ext uri="{FF2B5EF4-FFF2-40B4-BE49-F238E27FC236}">
                <a16:creationId xmlns:a16="http://schemas.microsoft.com/office/drawing/2014/main" id="{3CB2C5DB-7F51-A8E7-F4C0-5C2968CFFA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6"/>
          <a:stretch/>
        </p:blipFill>
        <p:spPr>
          <a:xfrm>
            <a:off x="7005967" y="2574990"/>
            <a:ext cx="1898007" cy="992160"/>
          </a:xfrm>
          <a:prstGeom prst="rect">
            <a:avLst/>
          </a:prstGeom>
        </p:spPr>
      </p:pic>
      <p:pic>
        <p:nvPicPr>
          <p:cNvPr id="5" name="Picture 4">
            <a:extLst>
              <a:ext uri="{FF2B5EF4-FFF2-40B4-BE49-F238E27FC236}">
                <a16:creationId xmlns:a16="http://schemas.microsoft.com/office/drawing/2014/main" id="{0FEEC66A-FF11-BFAE-CD9E-BB66B0617F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9872" y="3387463"/>
            <a:ext cx="1408338" cy="1157374"/>
          </a:xfrm>
          <a:prstGeom prst="rect">
            <a:avLst/>
          </a:prstGeom>
        </p:spPr>
      </p:pic>
      <p:pic>
        <p:nvPicPr>
          <p:cNvPr id="7" name="Picture 6">
            <a:extLst>
              <a:ext uri="{FF2B5EF4-FFF2-40B4-BE49-F238E27FC236}">
                <a16:creationId xmlns:a16="http://schemas.microsoft.com/office/drawing/2014/main" id="{D3A509C1-F211-E02C-7537-574E64BFC5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72" y="2524616"/>
            <a:ext cx="2111922" cy="1316432"/>
          </a:xfrm>
          <a:prstGeom prst="rect">
            <a:avLst/>
          </a:prstGeom>
        </p:spPr>
      </p:pic>
      <p:pic>
        <p:nvPicPr>
          <p:cNvPr id="8" name="Picture 7">
            <a:extLst>
              <a:ext uri="{FF2B5EF4-FFF2-40B4-BE49-F238E27FC236}">
                <a16:creationId xmlns:a16="http://schemas.microsoft.com/office/drawing/2014/main" id="{5763529D-64AD-03FB-1B6E-B556803F90C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0" r="100000">
                        <a14:backgroundMark x1="12916" y1="303" x2="12916" y2="303"/>
                        <a14:backgroundMark x1="49748" y1="5455" x2="32492" y2="8333"/>
                        <a14:backgroundMark x1="32492" y1="8333" x2="24319" y2="24848"/>
                        <a14:backgroundMark x1="24319" y1="24848" x2="2220" y2="48333"/>
                        <a14:backgroundMark x1="2220" y1="48333" x2="7366" y2="65909"/>
                        <a14:backgroundMark x1="7366" y1="65909" x2="26741" y2="94091"/>
                        <a14:backgroundMark x1="26741" y1="94091" x2="43592" y2="97576"/>
                        <a14:backgroundMark x1="43592" y1="97576" x2="96266" y2="55303"/>
                        <a14:backgroundMark x1="96266" y1="55303" x2="84864" y2="16212"/>
                        <a14:backgroundMark x1="84864" y1="16212" x2="71847" y2="6818"/>
                        <a14:backgroundMark x1="71847" y1="6818" x2="47225" y2="5455"/>
                      </a14:backgroundRemoval>
                    </a14:imgEffect>
                  </a14:imgLayer>
                </a14:imgProps>
              </a:ext>
              <a:ext uri="{28A0092B-C50C-407E-A947-70E740481C1C}">
                <a14:useLocalDpi xmlns:a14="http://schemas.microsoft.com/office/drawing/2010/main" val="0"/>
              </a:ext>
            </a:extLst>
          </a:blip>
          <a:srcRect/>
          <a:stretch/>
        </p:blipFill>
        <p:spPr>
          <a:xfrm>
            <a:off x="83958" y="4487610"/>
            <a:ext cx="1272595" cy="845643"/>
          </a:xfrm>
          <a:prstGeom prst="rect">
            <a:avLst/>
          </a:prstGeom>
        </p:spPr>
      </p:pic>
      <p:pic>
        <p:nvPicPr>
          <p:cNvPr id="9" name="Picture 8">
            <a:extLst>
              <a:ext uri="{FF2B5EF4-FFF2-40B4-BE49-F238E27FC236}">
                <a16:creationId xmlns:a16="http://schemas.microsoft.com/office/drawing/2014/main" id="{6A7211F0-0314-706A-5D6E-F1C79A3C0CA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100000" l="0" r="100000">
                        <a14:foregroundMark x1="81911" y1="21462" x2="53455" y2="5425"/>
                        <a14:foregroundMark x1="53455" y1="5425" x2="5081" y2="56368"/>
                        <a14:foregroundMark x1="5081" y1="56368" x2="25407" y2="85849"/>
                        <a14:foregroundMark x1="25407" y1="85849" x2="38618" y2="94811"/>
                        <a14:foregroundMark x1="38618" y1="94811" x2="53862" y2="93632"/>
                        <a14:foregroundMark x1="53862" y1="93632" x2="95122" y2="38208"/>
                        <a14:foregroundMark x1="95122" y1="38208" x2="85366" y2="24528"/>
                        <a14:foregroundMark x1="85366" y1="24528" x2="80894" y2="21934"/>
                        <a14:foregroundMark x1="21951" y1="41745" x2="10163" y2="53774"/>
                        <a14:foregroundMark x1="10163" y1="53774" x2="15244" y2="73113"/>
                        <a14:foregroundMark x1="15244" y1="73113" x2="43496" y2="89151"/>
                        <a14:foregroundMark x1="43496" y1="89151" x2="59756" y2="85849"/>
                        <a14:foregroundMark x1="59756" y1="85849" x2="69309" y2="71934"/>
                        <a14:foregroundMark x1="69309" y1="71934" x2="39634" y2="60377"/>
                        <a14:foregroundMark x1="39634" y1="60377" x2="28862" y2="45755"/>
                        <a14:foregroundMark x1="28862" y1="45755" x2="20122" y2="42453"/>
                        <a14:foregroundMark x1="25000" y1="51887" x2="12805" y2="62500"/>
                        <a14:foregroundMark x1="12805" y1="62500" x2="19106" y2="79481"/>
                        <a14:foregroundMark x1="19106" y1="79481" x2="33740" y2="87500"/>
                        <a14:foregroundMark x1="33740" y1="87500" x2="49187" y2="88208"/>
                        <a14:foregroundMark x1="49187" y1="88208" x2="63618" y2="77123"/>
                        <a14:foregroundMark x1="63618" y1="77123" x2="21951" y2="49528"/>
                        <a14:foregroundMark x1="24390" y1="53774" x2="15244" y2="69575"/>
                        <a14:foregroundMark x1="15244" y1="69575" x2="26423" y2="82075"/>
                        <a14:foregroundMark x1="26423" y1="82075" x2="32927" y2="63443"/>
                        <a14:foregroundMark x1="32927" y1="63443" x2="23780" y2="52594"/>
                        <a14:foregroundMark x1="32724" y1="61557" x2="26829" y2="78538"/>
                        <a14:foregroundMark x1="26829" y1="78538" x2="44512" y2="84670"/>
                        <a14:foregroundMark x1="44512" y1="84670" x2="38415" y2="67689"/>
                        <a14:foregroundMark x1="38415" y1="67689" x2="33130" y2="63915"/>
                      </a14:backgroundRemoval>
                    </a14:imgEffect>
                  </a14:imgLayer>
                </a14:imgProps>
              </a:ext>
              <a:ext uri="{28A0092B-C50C-407E-A947-70E740481C1C}">
                <a14:useLocalDpi xmlns:a14="http://schemas.microsoft.com/office/drawing/2010/main" val="0"/>
              </a:ext>
            </a:extLst>
          </a:blip>
          <a:srcRect/>
          <a:stretch/>
        </p:blipFill>
        <p:spPr>
          <a:xfrm>
            <a:off x="166238" y="5402152"/>
            <a:ext cx="1073332" cy="924247"/>
          </a:xfrm>
          <a:prstGeom prst="rect">
            <a:avLst/>
          </a:prstGeom>
        </p:spPr>
      </p:pic>
      <p:pic>
        <p:nvPicPr>
          <p:cNvPr id="11" name="Picture 10" descr="A picture containing electronics&#10;&#10;Description automatically generated">
            <a:extLst>
              <a:ext uri="{FF2B5EF4-FFF2-40B4-BE49-F238E27FC236}">
                <a16:creationId xmlns:a16="http://schemas.microsoft.com/office/drawing/2014/main" id="{7FCBDC88-2D60-7EE9-D4DF-3E5C0D04FAA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rot="5400000">
            <a:off x="4032941" y="3226352"/>
            <a:ext cx="2368906" cy="2415597"/>
          </a:xfrm>
          <a:prstGeom prst="rect">
            <a:avLst/>
          </a:prstGeom>
        </p:spPr>
      </p:pic>
      <p:sp>
        <p:nvSpPr>
          <p:cNvPr id="12" name="Rounded Rectangle 10">
            <a:extLst>
              <a:ext uri="{FF2B5EF4-FFF2-40B4-BE49-F238E27FC236}">
                <a16:creationId xmlns:a16="http://schemas.microsoft.com/office/drawing/2014/main" id="{014CC188-C1AC-0B43-94BC-824D812E9586}"/>
              </a:ext>
            </a:extLst>
          </p:cNvPr>
          <p:cNvSpPr/>
          <p:nvPr/>
        </p:nvSpPr>
        <p:spPr>
          <a:xfrm>
            <a:off x="3723474" y="2028562"/>
            <a:ext cx="2743201" cy="95301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Air Quality Sensor Package</a:t>
            </a:r>
          </a:p>
        </p:txBody>
      </p:sp>
      <p:sp>
        <p:nvSpPr>
          <p:cNvPr id="13" name="Striped Right Arrow 39">
            <a:extLst>
              <a:ext uri="{FF2B5EF4-FFF2-40B4-BE49-F238E27FC236}">
                <a16:creationId xmlns:a16="http://schemas.microsoft.com/office/drawing/2014/main" id="{940FE92D-1AEE-54F6-FF81-42E88BAEC378}"/>
              </a:ext>
            </a:extLst>
          </p:cNvPr>
          <p:cNvSpPr/>
          <p:nvPr/>
        </p:nvSpPr>
        <p:spPr>
          <a:xfrm rot="21023834">
            <a:off x="3303127" y="3550246"/>
            <a:ext cx="685668" cy="78530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1">
            <a:extLst>
              <a:ext uri="{FF2B5EF4-FFF2-40B4-BE49-F238E27FC236}">
                <a16:creationId xmlns:a16="http://schemas.microsoft.com/office/drawing/2014/main" id="{46A87F27-16EE-9F2F-372B-655E6970F96A}"/>
              </a:ext>
            </a:extLst>
          </p:cNvPr>
          <p:cNvSpPr/>
          <p:nvPr/>
        </p:nvSpPr>
        <p:spPr>
          <a:xfrm>
            <a:off x="240026" y="2047479"/>
            <a:ext cx="2743201"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Particulate Matter (PM)</a:t>
            </a:r>
          </a:p>
        </p:txBody>
      </p:sp>
      <p:sp>
        <p:nvSpPr>
          <p:cNvPr id="17" name="Rounded Rectangle 12">
            <a:extLst>
              <a:ext uri="{FF2B5EF4-FFF2-40B4-BE49-F238E27FC236}">
                <a16:creationId xmlns:a16="http://schemas.microsoft.com/office/drawing/2014/main" id="{45538F92-B3C1-B14C-2DF1-B8373D92684C}"/>
              </a:ext>
            </a:extLst>
          </p:cNvPr>
          <p:cNvSpPr/>
          <p:nvPr/>
        </p:nvSpPr>
        <p:spPr>
          <a:xfrm>
            <a:off x="1808287" y="2875963"/>
            <a:ext cx="1371601"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a:t>
            </a:r>
            <a:endParaRPr lang="en-US" sz="2000" b="1" baseline="-25000" dirty="0">
              <a:solidFill>
                <a:schemeClr val="tx1"/>
              </a:solidFill>
            </a:endParaRPr>
          </a:p>
        </p:txBody>
      </p:sp>
      <p:sp>
        <p:nvSpPr>
          <p:cNvPr id="18" name="Rounded Rectangle 14">
            <a:extLst>
              <a:ext uri="{FF2B5EF4-FFF2-40B4-BE49-F238E27FC236}">
                <a16:creationId xmlns:a16="http://schemas.microsoft.com/office/drawing/2014/main" id="{86BFD482-5F44-F58F-05B3-D2050CAFE8D6}"/>
              </a:ext>
            </a:extLst>
          </p:cNvPr>
          <p:cNvSpPr/>
          <p:nvPr/>
        </p:nvSpPr>
        <p:spPr>
          <a:xfrm>
            <a:off x="1800324" y="3564771"/>
            <a:ext cx="135725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Ozone</a:t>
            </a:r>
            <a:endParaRPr lang="en-US" sz="2000" b="1" baseline="-25000" dirty="0">
              <a:solidFill>
                <a:schemeClr val="tx1"/>
              </a:solidFill>
            </a:endParaRPr>
          </a:p>
        </p:txBody>
      </p:sp>
      <p:sp>
        <p:nvSpPr>
          <p:cNvPr id="19" name="Rounded Rectangle 51">
            <a:extLst>
              <a:ext uri="{FF2B5EF4-FFF2-40B4-BE49-F238E27FC236}">
                <a16:creationId xmlns:a16="http://schemas.microsoft.com/office/drawing/2014/main" id="{3B8DAFFA-F280-3F8B-55FE-4870B88CF95B}"/>
              </a:ext>
            </a:extLst>
          </p:cNvPr>
          <p:cNvSpPr/>
          <p:nvPr/>
        </p:nvSpPr>
        <p:spPr>
          <a:xfrm>
            <a:off x="1805272" y="4245395"/>
            <a:ext cx="135725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VOC</a:t>
            </a:r>
            <a:endParaRPr lang="en-US" sz="2000" b="1" baseline="-25000" dirty="0">
              <a:solidFill>
                <a:schemeClr val="tx1"/>
              </a:solidFill>
            </a:endParaRPr>
          </a:p>
        </p:txBody>
      </p:sp>
      <p:pic>
        <p:nvPicPr>
          <p:cNvPr id="26" name="Picture 25">
            <a:extLst>
              <a:ext uri="{FF2B5EF4-FFF2-40B4-BE49-F238E27FC236}">
                <a16:creationId xmlns:a16="http://schemas.microsoft.com/office/drawing/2014/main" id="{73A80EBB-26D6-7EF4-66AB-C6C2CA82EF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34112" y="3981919"/>
            <a:ext cx="2086698" cy="1386055"/>
          </a:xfrm>
          <a:prstGeom prst="rect">
            <a:avLst/>
          </a:prstGeom>
        </p:spPr>
      </p:pic>
      <p:sp>
        <p:nvSpPr>
          <p:cNvPr id="27" name="Lightning Bolt 26">
            <a:extLst>
              <a:ext uri="{FF2B5EF4-FFF2-40B4-BE49-F238E27FC236}">
                <a16:creationId xmlns:a16="http://schemas.microsoft.com/office/drawing/2014/main" id="{294CF33D-D875-7946-A2A8-76414A4D3835}"/>
              </a:ext>
            </a:extLst>
          </p:cNvPr>
          <p:cNvSpPr/>
          <p:nvPr/>
        </p:nvSpPr>
        <p:spPr>
          <a:xfrm rot="19163422">
            <a:off x="6758977" y="2215451"/>
            <a:ext cx="421095" cy="788088"/>
          </a:xfrm>
          <a:prstGeom prst="lightningBol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E539EE72-A4D7-2883-393C-2926B1A9118E}"/>
              </a:ext>
            </a:extLst>
          </p:cNvPr>
          <p:cNvCxnSpPr>
            <a:cxnSpLocks/>
            <a:stCxn id="11" idx="0"/>
          </p:cNvCxnSpPr>
          <p:nvPr/>
        </p:nvCxnSpPr>
        <p:spPr>
          <a:xfrm>
            <a:off x="6425193" y="4434151"/>
            <a:ext cx="4762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57">
            <a:extLst>
              <a:ext uri="{FF2B5EF4-FFF2-40B4-BE49-F238E27FC236}">
                <a16:creationId xmlns:a16="http://schemas.microsoft.com/office/drawing/2014/main" id="{BB578537-BE3C-F1BE-37BE-6363873D4CD8}"/>
              </a:ext>
            </a:extLst>
          </p:cNvPr>
          <p:cNvSpPr/>
          <p:nvPr/>
        </p:nvSpPr>
        <p:spPr>
          <a:xfrm>
            <a:off x="6663329" y="5496154"/>
            <a:ext cx="2221577"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Data logging and communication</a:t>
            </a:r>
          </a:p>
        </p:txBody>
      </p:sp>
      <p:sp>
        <p:nvSpPr>
          <p:cNvPr id="30" name="Rounded Rectangle 58">
            <a:extLst>
              <a:ext uri="{FF2B5EF4-FFF2-40B4-BE49-F238E27FC236}">
                <a16:creationId xmlns:a16="http://schemas.microsoft.com/office/drawing/2014/main" id="{193329EF-EDF1-30BA-9F35-DE48DD5AC0ED}"/>
              </a:ext>
            </a:extLst>
          </p:cNvPr>
          <p:cNvSpPr/>
          <p:nvPr/>
        </p:nvSpPr>
        <p:spPr>
          <a:xfrm>
            <a:off x="6988386" y="1865174"/>
            <a:ext cx="2221577"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Solar module for power supply</a:t>
            </a:r>
          </a:p>
        </p:txBody>
      </p:sp>
      <p:sp>
        <p:nvSpPr>
          <p:cNvPr id="31" name="Rounded Rectangle 59">
            <a:extLst>
              <a:ext uri="{FF2B5EF4-FFF2-40B4-BE49-F238E27FC236}">
                <a16:creationId xmlns:a16="http://schemas.microsoft.com/office/drawing/2014/main" id="{57009286-4340-FA85-61DA-74A7D92FDD03}"/>
              </a:ext>
            </a:extLst>
          </p:cNvPr>
          <p:cNvSpPr/>
          <p:nvPr/>
        </p:nvSpPr>
        <p:spPr>
          <a:xfrm>
            <a:off x="1800324" y="4914894"/>
            <a:ext cx="135725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Temp/RH</a:t>
            </a:r>
            <a:endParaRPr lang="en-US" sz="2000" b="1" baseline="-25000" dirty="0">
              <a:solidFill>
                <a:schemeClr val="tx1"/>
              </a:solidFill>
            </a:endParaRPr>
          </a:p>
        </p:txBody>
      </p:sp>
      <p:pic>
        <p:nvPicPr>
          <p:cNvPr id="36" name="Picture 35">
            <a:extLst>
              <a:ext uri="{FF2B5EF4-FFF2-40B4-BE49-F238E27FC236}">
                <a16:creationId xmlns:a16="http://schemas.microsoft.com/office/drawing/2014/main" id="{520560F5-A6A4-B67B-AA9F-3F6F6B36589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39426" y="5906250"/>
            <a:ext cx="2363917" cy="537675"/>
          </a:xfrm>
          <a:prstGeom prst="rect">
            <a:avLst/>
          </a:prstGeom>
        </p:spPr>
      </p:pic>
    </p:spTree>
    <p:extLst>
      <p:ext uri="{BB962C8B-B14F-4D97-AF65-F5344CB8AC3E}">
        <p14:creationId xmlns:p14="http://schemas.microsoft.com/office/powerpoint/2010/main" val="2473503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small" spc="0" normalizeH="0" baseline="0" noProof="0" dirty="0">
                <a:ln>
                  <a:noFill/>
                </a:ln>
                <a:solidFill>
                  <a:srgbClr val="5F4B3B"/>
                </a:solidFill>
                <a:effectLst/>
                <a:uLnTx/>
                <a:uFillTx/>
                <a:latin typeface="Candara" panose="020E0502030303020204" pitchFamily="34" charset="0"/>
                <a:ea typeface="+mn-ea"/>
                <a:cs typeface="Calibri"/>
              </a:rPr>
              <a:t>Expanding Wildfire Smoke Monitoring and Messaging into Rural Nevada</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Desert Research Institute – NDEP collaboration</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24</a:t>
            </a:fld>
            <a:endParaRPr lang="en-US" dirty="0"/>
          </a:p>
        </p:txBody>
      </p:sp>
      <p:pic>
        <p:nvPicPr>
          <p:cNvPr id="2" name="Picture 1">
            <a:extLst>
              <a:ext uri="{FF2B5EF4-FFF2-40B4-BE49-F238E27FC236}">
                <a16:creationId xmlns:a16="http://schemas.microsoft.com/office/drawing/2014/main" id="{149FCDD2-2CD8-86D5-F708-BD6E0D659B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1430" y="2479802"/>
            <a:ext cx="7411327" cy="3295250"/>
          </a:xfrm>
          <a:prstGeom prst="rect">
            <a:avLst/>
          </a:prstGeom>
          <a:noFill/>
        </p:spPr>
      </p:pic>
      <p:pic>
        <p:nvPicPr>
          <p:cNvPr id="4" name="Picture 3">
            <a:extLst>
              <a:ext uri="{FF2B5EF4-FFF2-40B4-BE49-F238E27FC236}">
                <a16:creationId xmlns:a16="http://schemas.microsoft.com/office/drawing/2014/main" id="{9E5C30C5-6C8C-D772-E8E2-72B76E60BA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06060" y="1392199"/>
            <a:ext cx="2783253" cy="3545840"/>
          </a:xfrm>
          <a:prstGeom prst="rect">
            <a:avLst/>
          </a:prstGeom>
        </p:spPr>
      </p:pic>
      <p:sp>
        <p:nvSpPr>
          <p:cNvPr id="5" name="Oval 4">
            <a:extLst>
              <a:ext uri="{FF2B5EF4-FFF2-40B4-BE49-F238E27FC236}">
                <a16:creationId xmlns:a16="http://schemas.microsoft.com/office/drawing/2014/main" id="{D3322673-EC00-9161-F7A9-FCAF4605ED72}"/>
              </a:ext>
            </a:extLst>
          </p:cNvPr>
          <p:cNvSpPr/>
          <p:nvPr/>
        </p:nvSpPr>
        <p:spPr>
          <a:xfrm>
            <a:off x="2950272" y="2830374"/>
            <a:ext cx="2349909" cy="3395714"/>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F2F9069-3ADA-8297-64CA-435A0F4C9D81}"/>
              </a:ext>
            </a:extLst>
          </p:cNvPr>
          <p:cNvSpPr txBox="1">
            <a:spLocks/>
          </p:cNvSpPr>
          <p:nvPr/>
        </p:nvSpPr>
        <p:spPr bwMode="auto">
          <a:xfrm>
            <a:off x="330058" y="1508994"/>
            <a:ext cx="4597050" cy="9461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t>Data Interpretation Guide</a:t>
            </a:r>
          </a:p>
        </p:txBody>
      </p:sp>
      <p:pic>
        <p:nvPicPr>
          <p:cNvPr id="7" name="Picture 6">
            <a:extLst>
              <a:ext uri="{FF2B5EF4-FFF2-40B4-BE49-F238E27FC236}">
                <a16:creationId xmlns:a16="http://schemas.microsoft.com/office/drawing/2014/main" id="{E3BAAD0E-B522-1079-A979-22A3188953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949445"/>
            <a:ext cx="2363917" cy="537675"/>
          </a:xfrm>
          <a:prstGeom prst="rect">
            <a:avLst/>
          </a:prstGeom>
        </p:spPr>
      </p:pic>
    </p:spTree>
    <p:extLst>
      <p:ext uri="{BB962C8B-B14F-4D97-AF65-F5344CB8AC3E}">
        <p14:creationId xmlns:p14="http://schemas.microsoft.com/office/powerpoint/2010/main" val="1685382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small" spc="0" normalizeH="0" baseline="0" noProof="0" dirty="0">
                <a:ln>
                  <a:noFill/>
                </a:ln>
                <a:solidFill>
                  <a:srgbClr val="5F4B3B"/>
                </a:solidFill>
                <a:effectLst/>
                <a:uLnTx/>
                <a:uFillTx/>
                <a:latin typeface="Candara" panose="020E0502030303020204" pitchFamily="34" charset="0"/>
                <a:ea typeface="+mn-ea"/>
                <a:cs typeface="Calibri"/>
              </a:rPr>
              <a:t>Expanding Wildfire Smoke Monitoring and Messaging into Rural Nevada</a:t>
            </a:r>
            <a:endParaRPr lang="en-US" sz="2400" b="1" cap="small" dirty="0">
              <a:solidFill>
                <a:srgbClr val="5F4B3B"/>
              </a:solidFill>
              <a:latin typeface="Candara" panose="020E0502030303020204" pitchFamily="34" charset="0"/>
              <a:cs typeface="Calibri"/>
            </a:endParaRP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small" spc="0" normalizeH="0" baseline="0" noProof="0" dirty="0">
                <a:ln>
                  <a:noFill/>
                </a:ln>
                <a:solidFill>
                  <a:srgbClr val="326297"/>
                </a:solidFill>
                <a:effectLst/>
                <a:uLnTx/>
                <a:uFillTx/>
                <a:latin typeface="Candara"/>
                <a:ea typeface="+mn-ea"/>
                <a:cs typeface="Arial"/>
              </a:rPr>
              <a:t>Desert Research Institute – NDEP collaboration</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25</a:t>
            </a:fld>
            <a:endParaRPr lang="en-US" dirty="0"/>
          </a:p>
        </p:txBody>
      </p:sp>
      <p:pic>
        <p:nvPicPr>
          <p:cNvPr id="5" name="Picture 4">
            <a:extLst>
              <a:ext uri="{FF2B5EF4-FFF2-40B4-BE49-F238E27FC236}">
                <a16:creationId xmlns:a16="http://schemas.microsoft.com/office/drawing/2014/main" id="{BCB17C22-090E-3271-6BC5-0AB473FA3D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6691" y="2325443"/>
            <a:ext cx="5563892" cy="2898183"/>
          </a:xfrm>
          <a:prstGeom prst="rect">
            <a:avLst/>
          </a:prstGeom>
        </p:spPr>
      </p:pic>
      <p:sp>
        <p:nvSpPr>
          <p:cNvPr id="3" name="Title 1">
            <a:extLst>
              <a:ext uri="{FF2B5EF4-FFF2-40B4-BE49-F238E27FC236}">
                <a16:creationId xmlns:a16="http://schemas.microsoft.com/office/drawing/2014/main" id="{8DA27A84-91B8-6147-EAA5-A24DD14DE381}"/>
              </a:ext>
            </a:extLst>
          </p:cNvPr>
          <p:cNvSpPr txBox="1">
            <a:spLocks/>
          </p:cNvSpPr>
          <p:nvPr/>
        </p:nvSpPr>
        <p:spPr bwMode="auto">
          <a:xfrm>
            <a:off x="267914" y="1392199"/>
            <a:ext cx="2697227" cy="9461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t>Infographics</a:t>
            </a:r>
          </a:p>
        </p:txBody>
      </p:sp>
      <p:pic>
        <p:nvPicPr>
          <p:cNvPr id="8" name="Picture 7">
            <a:extLst>
              <a:ext uri="{FF2B5EF4-FFF2-40B4-BE49-F238E27FC236}">
                <a16:creationId xmlns:a16="http://schemas.microsoft.com/office/drawing/2014/main" id="{3D428CED-2BB2-74FB-C970-E961385BA2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01732" y="3244155"/>
            <a:ext cx="5563892" cy="2898184"/>
          </a:xfrm>
          <a:prstGeom prst="rect">
            <a:avLst/>
          </a:prstGeom>
        </p:spPr>
      </p:pic>
      <p:pic>
        <p:nvPicPr>
          <p:cNvPr id="9" name="Picture 8">
            <a:extLst>
              <a:ext uri="{FF2B5EF4-FFF2-40B4-BE49-F238E27FC236}">
                <a16:creationId xmlns:a16="http://schemas.microsoft.com/office/drawing/2014/main" id="{6332E00C-0CE6-2089-9ECD-C962EB776C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800" y="5599748"/>
            <a:ext cx="2365453" cy="542591"/>
          </a:xfrm>
          <a:prstGeom prst="rect">
            <a:avLst/>
          </a:prstGeom>
        </p:spPr>
      </p:pic>
    </p:spTree>
    <p:extLst>
      <p:ext uri="{BB962C8B-B14F-4D97-AF65-F5344CB8AC3E}">
        <p14:creationId xmlns:p14="http://schemas.microsoft.com/office/powerpoint/2010/main" val="22078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small" spc="0" normalizeH="0" baseline="0" noProof="0" dirty="0">
                <a:ln>
                  <a:noFill/>
                </a:ln>
                <a:solidFill>
                  <a:srgbClr val="5F4B3B"/>
                </a:solidFill>
                <a:effectLst/>
                <a:uLnTx/>
                <a:uFillTx/>
                <a:latin typeface="Candara" panose="020E0502030303020204" pitchFamily="34" charset="0"/>
                <a:ea typeface="+mn-ea"/>
                <a:cs typeface="Calibri"/>
              </a:rPr>
              <a:t>Expanding Wildfire Smoke Monitoring and Messaging into Rural Nevada</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small" spc="0" normalizeH="0" baseline="0" noProof="0" dirty="0">
                <a:ln>
                  <a:noFill/>
                </a:ln>
                <a:solidFill>
                  <a:srgbClr val="326297"/>
                </a:solidFill>
                <a:effectLst/>
                <a:uLnTx/>
                <a:uFillTx/>
                <a:latin typeface="Candara"/>
                <a:ea typeface="+mn-ea"/>
                <a:cs typeface="Arial"/>
              </a:rPr>
              <a:t>Desert Research Institute – NDEP collaboration</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26</a:t>
            </a:fld>
            <a:endParaRPr lang="en-US" dirty="0"/>
          </a:p>
        </p:txBody>
      </p:sp>
      <p:sp>
        <p:nvSpPr>
          <p:cNvPr id="2" name="Title 1">
            <a:extLst>
              <a:ext uri="{FF2B5EF4-FFF2-40B4-BE49-F238E27FC236}">
                <a16:creationId xmlns:a16="http://schemas.microsoft.com/office/drawing/2014/main" id="{853E58A4-7734-3DEE-F81D-B0F29FD98E7A}"/>
              </a:ext>
            </a:extLst>
          </p:cNvPr>
          <p:cNvSpPr txBox="1">
            <a:spLocks/>
          </p:cNvSpPr>
          <p:nvPr/>
        </p:nvSpPr>
        <p:spPr bwMode="auto">
          <a:xfrm>
            <a:off x="6140292" y="1422037"/>
            <a:ext cx="2383259" cy="7522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a:t>AQI Wall Dial</a:t>
            </a:r>
          </a:p>
        </p:txBody>
      </p:sp>
      <p:sp>
        <p:nvSpPr>
          <p:cNvPr id="4" name="Content Placeholder 2">
            <a:extLst>
              <a:ext uri="{FF2B5EF4-FFF2-40B4-BE49-F238E27FC236}">
                <a16:creationId xmlns:a16="http://schemas.microsoft.com/office/drawing/2014/main" id="{279F661D-C610-1125-8967-4A5CE389702B}"/>
              </a:ext>
            </a:extLst>
          </p:cNvPr>
          <p:cNvSpPr txBox="1">
            <a:spLocks/>
          </p:cNvSpPr>
          <p:nvPr/>
        </p:nvSpPr>
        <p:spPr bwMode="auto">
          <a:xfrm>
            <a:off x="5519844" y="2064552"/>
            <a:ext cx="3624156" cy="4228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t>Data access for those not online</a:t>
            </a:r>
          </a:p>
          <a:p>
            <a:r>
              <a:rPr lang="en-US" sz="2400" dirty="0"/>
              <a:t>Available in:</a:t>
            </a:r>
          </a:p>
          <a:p>
            <a:pPr lvl="1"/>
            <a:r>
              <a:rPr lang="en-US" sz="2400" dirty="0">
                <a:solidFill>
                  <a:srgbClr val="92D050"/>
                </a:solidFill>
              </a:rPr>
              <a:t>Senior Centers</a:t>
            </a:r>
          </a:p>
          <a:p>
            <a:pPr lvl="1"/>
            <a:r>
              <a:rPr lang="en-US" sz="2400" dirty="0">
                <a:solidFill>
                  <a:srgbClr val="92D050"/>
                </a:solidFill>
              </a:rPr>
              <a:t>Libraries</a:t>
            </a:r>
          </a:p>
          <a:p>
            <a:pPr lvl="1"/>
            <a:r>
              <a:rPr lang="en-US" sz="2400" dirty="0">
                <a:solidFill>
                  <a:srgbClr val="92D050"/>
                </a:solidFill>
              </a:rPr>
              <a:t>Courthouses</a:t>
            </a:r>
          </a:p>
          <a:p>
            <a:pPr lvl="1"/>
            <a:r>
              <a:rPr lang="en-US" sz="2400" dirty="0">
                <a:solidFill>
                  <a:srgbClr val="92D050"/>
                </a:solidFill>
              </a:rPr>
              <a:t>Other public spaces</a:t>
            </a:r>
          </a:p>
        </p:txBody>
      </p:sp>
      <p:pic>
        <p:nvPicPr>
          <p:cNvPr id="5" name="Picture 4">
            <a:extLst>
              <a:ext uri="{FF2B5EF4-FFF2-40B4-BE49-F238E27FC236}">
                <a16:creationId xmlns:a16="http://schemas.microsoft.com/office/drawing/2014/main" id="{76CDBFB9-4260-E8DD-AB13-1AAD87404D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4330" y="1725280"/>
            <a:ext cx="5456828" cy="4098508"/>
          </a:xfrm>
          <a:prstGeom prst="rect">
            <a:avLst/>
          </a:prstGeom>
        </p:spPr>
      </p:pic>
      <p:pic>
        <p:nvPicPr>
          <p:cNvPr id="3" name="Picture 2">
            <a:extLst>
              <a:ext uri="{FF2B5EF4-FFF2-40B4-BE49-F238E27FC236}">
                <a16:creationId xmlns:a16="http://schemas.microsoft.com/office/drawing/2014/main" id="{E1C830E5-D25A-0298-2DED-6C3616DA6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49" y="6011704"/>
            <a:ext cx="2363917" cy="537675"/>
          </a:xfrm>
          <a:prstGeom prst="rect">
            <a:avLst/>
          </a:prstGeom>
        </p:spPr>
      </p:pic>
    </p:spTree>
    <p:extLst>
      <p:ext uri="{BB962C8B-B14F-4D97-AF65-F5344CB8AC3E}">
        <p14:creationId xmlns:p14="http://schemas.microsoft.com/office/powerpoint/2010/main" val="4112513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6F161D-7ED3-4D3B-9A0F-E64709FB3A16}"/>
              </a:ext>
            </a:extLst>
          </p:cNvPr>
          <p:cNvSpPr/>
          <p:nvPr/>
        </p:nvSpPr>
        <p:spPr>
          <a:xfrm>
            <a:off x="3887619" y="6450493"/>
            <a:ext cx="5253539" cy="3549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1F0BD3E-CC28-4866-A3A0-C206D040280C}"/>
              </a:ext>
            </a:extLst>
          </p:cNvPr>
          <p:cNvSpPr/>
          <p:nvPr/>
        </p:nvSpPr>
        <p:spPr>
          <a:xfrm>
            <a:off x="3887620" y="6507289"/>
            <a:ext cx="5253539" cy="3549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6">
            <a:extLst>
              <a:ext uri="{FF2B5EF4-FFF2-40B4-BE49-F238E27FC236}">
                <a16:creationId xmlns:a16="http://schemas.microsoft.com/office/drawing/2014/main" id="{D0104A2F-21E5-4FBF-AEFC-EA14CAB7A388}"/>
              </a:ext>
            </a:extLst>
          </p:cNvPr>
          <p:cNvSpPr txBox="1">
            <a:spLocks noChangeArrowheads="1"/>
          </p:cNvSpPr>
          <p:nvPr/>
        </p:nvSpPr>
        <p:spPr bwMode="auto">
          <a:xfrm>
            <a:off x="4804206" y="3584234"/>
            <a:ext cx="4318960" cy="1446550"/>
          </a:xfrm>
          <a:prstGeom prst="rect">
            <a:avLst/>
          </a:prstGeom>
          <a:noFill/>
          <a:ln w="9525">
            <a:noFill/>
            <a:miter lim="800000"/>
            <a:headEnd/>
            <a:tailEnd/>
          </a:ln>
        </p:spPr>
        <p:txBody>
          <a:bodyPr wrap="square" lIns="91440" tIns="45720" rIns="91440" bIns="45720" anchor="t">
            <a:spAutoFit/>
          </a:bodyPr>
          <a:lstStyle/>
          <a:p>
            <a:pPr>
              <a:defRPr/>
            </a:pPr>
            <a:r>
              <a:rPr lang="en-US" sz="2000" b="1" dirty="0">
                <a:solidFill>
                  <a:srgbClr val="5F4B3B"/>
                </a:solidFill>
                <a:latin typeface="Candara"/>
                <a:cs typeface="Calibri"/>
              </a:rPr>
              <a:t>Danilo Dragoni</a:t>
            </a:r>
            <a:endParaRPr lang="en-US" sz="2000" b="1" dirty="0">
              <a:latin typeface="Candara"/>
            </a:endParaRPr>
          </a:p>
          <a:p>
            <a:pPr>
              <a:defRPr/>
            </a:pPr>
            <a:r>
              <a:rPr lang="en-US" sz="2000" dirty="0">
                <a:solidFill>
                  <a:srgbClr val="5F4B3B"/>
                </a:solidFill>
                <a:latin typeface="Candara"/>
                <a:cs typeface="Calibri"/>
              </a:rPr>
              <a:t>Chief, BAQP-NDEP, DCNR</a:t>
            </a:r>
            <a:endParaRPr lang="en-US" sz="2000" dirty="0">
              <a:latin typeface="Candara"/>
              <a:cs typeface="Arial"/>
            </a:endParaRPr>
          </a:p>
          <a:p>
            <a:pPr>
              <a:defRPr/>
            </a:pPr>
            <a:r>
              <a:rPr lang="en-US" sz="2000" dirty="0">
                <a:solidFill>
                  <a:srgbClr val="5F4B3B"/>
                </a:solidFill>
                <a:latin typeface="Candara"/>
                <a:cs typeface="Calibri"/>
              </a:rPr>
              <a:t>Email: ddragoni@ndep.nv.gov</a:t>
            </a:r>
            <a:endParaRPr lang="en-US" sz="2000" dirty="0">
              <a:latin typeface="Candara"/>
              <a:cs typeface="Arial"/>
            </a:endParaRPr>
          </a:p>
          <a:p>
            <a:pPr>
              <a:defRPr/>
            </a:pPr>
            <a:endParaRPr lang="en-US" sz="1400" dirty="0">
              <a:solidFill>
                <a:srgbClr val="5F4B3B"/>
              </a:solidFill>
              <a:latin typeface="Candara"/>
              <a:cs typeface="Calibri"/>
            </a:endParaRPr>
          </a:p>
          <a:p>
            <a:pPr>
              <a:defRPr/>
            </a:pPr>
            <a:endParaRPr lang="en-US" sz="1400" b="1" i="1" dirty="0">
              <a:solidFill>
                <a:srgbClr val="685240"/>
              </a:solidFill>
              <a:latin typeface="Candara"/>
              <a:cs typeface="Arial" pitchFamily="34" charset="0"/>
            </a:endParaRPr>
          </a:p>
        </p:txBody>
      </p:sp>
      <p:sp>
        <p:nvSpPr>
          <p:cNvPr id="7" name="TextBox 6">
            <a:extLst>
              <a:ext uri="{FF2B5EF4-FFF2-40B4-BE49-F238E27FC236}">
                <a16:creationId xmlns:a16="http://schemas.microsoft.com/office/drawing/2014/main" id="{7F5FEDAB-C580-4179-910A-E786CA3D73E1}"/>
              </a:ext>
            </a:extLst>
          </p:cNvPr>
          <p:cNvSpPr txBox="1">
            <a:spLocks noChangeArrowheads="1"/>
          </p:cNvSpPr>
          <p:nvPr/>
        </p:nvSpPr>
        <p:spPr bwMode="auto">
          <a:xfrm>
            <a:off x="4702277" y="1815840"/>
            <a:ext cx="4171948" cy="1446550"/>
          </a:xfrm>
          <a:prstGeom prst="rect">
            <a:avLst/>
          </a:prstGeom>
          <a:noFill/>
          <a:ln w="9525">
            <a:noFill/>
            <a:miter lim="800000"/>
            <a:headEnd/>
            <a:tailEnd/>
          </a:ln>
        </p:spPr>
        <p:txBody>
          <a:bodyPr wrap="square" lIns="91440" tIns="45720" rIns="91440" bIns="45720" anchor="t">
            <a:spAutoFit/>
          </a:bodyPr>
          <a:lstStyle/>
          <a:p>
            <a:pPr>
              <a:spcAft>
                <a:spcPts val="0"/>
              </a:spcAft>
              <a:defRPr/>
            </a:pPr>
            <a:endParaRPr lang="en-US" sz="2800" b="1">
              <a:solidFill>
                <a:srgbClr val="5F4B3B"/>
              </a:solidFill>
              <a:latin typeface="Century Schoolbook"/>
              <a:cs typeface="Arial"/>
            </a:endParaRPr>
          </a:p>
          <a:p>
            <a:pPr>
              <a:spcAft>
                <a:spcPts val="0"/>
              </a:spcAft>
              <a:defRPr/>
            </a:pPr>
            <a:r>
              <a:rPr lang="en-US" sz="6000">
                <a:solidFill>
                  <a:srgbClr val="5F4B3B"/>
                </a:solidFill>
                <a:latin typeface="Candara"/>
                <a:cs typeface="Arial"/>
              </a:rPr>
              <a:t>Contact </a:t>
            </a:r>
            <a:endParaRPr lang="en-US" sz="6000">
              <a:solidFill>
                <a:srgbClr val="5F4B3B"/>
              </a:solidFill>
              <a:latin typeface="Candara"/>
            </a:endParaRPr>
          </a:p>
        </p:txBody>
      </p:sp>
      <p:pic>
        <p:nvPicPr>
          <p:cNvPr id="9" name="Picture 3">
            <a:extLst>
              <a:ext uri="{FF2B5EF4-FFF2-40B4-BE49-F238E27FC236}">
                <a16:creationId xmlns:a16="http://schemas.microsoft.com/office/drawing/2014/main" id="{01F78A92-C528-409F-A727-6F5D37DEB2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6"/>
          <a:stretch/>
        </p:blipFill>
        <p:spPr>
          <a:xfrm>
            <a:off x="1984076" y="848"/>
            <a:ext cx="2521011" cy="6864272"/>
          </a:xfrm>
          <a:prstGeom prst="rect">
            <a:avLst/>
          </a:prstGeom>
        </p:spPr>
      </p:pic>
      <p:grpSp>
        <p:nvGrpSpPr>
          <p:cNvPr id="25" name="Group 24">
            <a:extLst>
              <a:ext uri="{FF2B5EF4-FFF2-40B4-BE49-F238E27FC236}">
                <a16:creationId xmlns:a16="http://schemas.microsoft.com/office/drawing/2014/main" id="{D23182E4-8815-495E-B5B7-EB923950B7E8}"/>
              </a:ext>
            </a:extLst>
          </p:cNvPr>
          <p:cNvGrpSpPr/>
          <p:nvPr/>
        </p:nvGrpSpPr>
        <p:grpSpPr>
          <a:xfrm>
            <a:off x="6440748" y="6558079"/>
            <a:ext cx="667584" cy="226627"/>
            <a:chOff x="6886446" y="6629966"/>
            <a:chExt cx="667584" cy="226627"/>
          </a:xfrm>
        </p:grpSpPr>
        <p:pic>
          <p:nvPicPr>
            <p:cNvPr id="22" name="Picture 6">
              <a:extLst>
                <a:ext uri="{FF2B5EF4-FFF2-40B4-BE49-F238E27FC236}">
                  <a16:creationId xmlns:a16="http://schemas.microsoft.com/office/drawing/2014/main" id="{6031E8B9-E3ED-4550-9BD6-C7C96E1492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00193" y="6629966"/>
              <a:ext cx="253837" cy="226293"/>
            </a:xfrm>
            <a:prstGeom prst="rect">
              <a:avLst/>
            </a:prstGeom>
          </p:spPr>
        </p:pic>
        <p:pic>
          <p:nvPicPr>
            <p:cNvPr id="23" name="Picture 6">
              <a:extLst>
                <a:ext uri="{FF2B5EF4-FFF2-40B4-BE49-F238E27FC236}">
                  <a16:creationId xmlns:a16="http://schemas.microsoft.com/office/drawing/2014/main" id="{D494A404-4B1A-4A17-80DF-66783517C2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59849" y="6676703"/>
              <a:ext cx="208431" cy="168984"/>
            </a:xfrm>
            <a:prstGeom prst="rect">
              <a:avLst/>
            </a:prstGeom>
          </p:spPr>
        </p:pic>
        <p:pic>
          <p:nvPicPr>
            <p:cNvPr id="24" name="Picture 6">
              <a:extLst>
                <a:ext uri="{FF2B5EF4-FFF2-40B4-BE49-F238E27FC236}">
                  <a16:creationId xmlns:a16="http://schemas.microsoft.com/office/drawing/2014/main" id="{F5920A6B-2EB4-41D9-8DEC-9D6F55E5B5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886446" y="6631502"/>
              <a:ext cx="146600" cy="225091"/>
            </a:xfrm>
            <a:prstGeom prst="rect">
              <a:avLst/>
            </a:prstGeom>
          </p:spPr>
        </p:pic>
      </p:grpSp>
      <p:sp>
        <p:nvSpPr>
          <p:cNvPr id="27" name="TextBox 26">
            <a:extLst>
              <a:ext uri="{FF2B5EF4-FFF2-40B4-BE49-F238E27FC236}">
                <a16:creationId xmlns:a16="http://schemas.microsoft.com/office/drawing/2014/main" id="{59F8BBD6-1AB0-4711-8BAF-A735EEBCAF7E}"/>
              </a:ext>
            </a:extLst>
          </p:cNvPr>
          <p:cNvSpPr txBox="1"/>
          <p:nvPr/>
        </p:nvSpPr>
        <p:spPr>
          <a:xfrm rot="-5400000">
            <a:off x="-2320503" y="2614504"/>
            <a:ext cx="684074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a:solidFill>
                  <a:srgbClr val="5F4B3B"/>
                </a:solidFill>
                <a:latin typeface="Candara"/>
                <a:cs typeface="Arial"/>
              </a:rPr>
              <a:t>Questions?</a:t>
            </a:r>
            <a:endParaRPr lang="en-US" sz="8000">
              <a:latin typeface="Candara"/>
            </a:endParaRPr>
          </a:p>
          <a:p>
            <a:pPr algn="ctr"/>
            <a:endParaRPr lang="en-US" sz="2000" b="1">
              <a:solidFill>
                <a:srgbClr val="5F4B3B"/>
              </a:solidFill>
              <a:latin typeface="Candara"/>
              <a:cs typeface="Arial"/>
            </a:endParaRPr>
          </a:p>
        </p:txBody>
      </p:sp>
      <p:cxnSp>
        <p:nvCxnSpPr>
          <p:cNvPr id="29" name="Straight Arrow Connector 28">
            <a:extLst>
              <a:ext uri="{FF2B5EF4-FFF2-40B4-BE49-F238E27FC236}">
                <a16:creationId xmlns:a16="http://schemas.microsoft.com/office/drawing/2014/main" id="{F11F4E53-9801-4484-8C78-1457979B0320}"/>
              </a:ext>
            </a:extLst>
          </p:cNvPr>
          <p:cNvCxnSpPr/>
          <p:nvPr/>
        </p:nvCxnSpPr>
        <p:spPr>
          <a:xfrm>
            <a:off x="4811388" y="3330109"/>
            <a:ext cx="4097543" cy="28754"/>
          </a:xfrm>
          <a:prstGeom prst="straightConnector1">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4F8DEFAA-3D0C-40EC-82DA-3DC40E42BB1D}"/>
              </a:ext>
            </a:extLst>
          </p:cNvPr>
          <p:cNvSpPr>
            <a:spLocks noGrp="1"/>
          </p:cNvSpPr>
          <p:nvPr>
            <p:ph type="sldNum" sz="quarter" idx="12"/>
          </p:nvPr>
        </p:nvSpPr>
        <p:spPr>
          <a:xfrm>
            <a:off x="6672125" y="6131716"/>
            <a:ext cx="2133600" cy="365125"/>
          </a:xfrm>
        </p:spPr>
        <p:txBody>
          <a:bodyPr/>
          <a:lstStyle/>
          <a:p>
            <a:pPr>
              <a:defRPr/>
            </a:pPr>
            <a:fld id="{0503D940-AB8C-4343-850E-90F1D850C687}" type="slidenum">
              <a:rPr lang="en-US" smtClean="0"/>
              <a:pPr>
                <a:defRPr/>
              </a:pPr>
              <a:t>27</a:t>
            </a:fld>
            <a:endParaRPr lang="en-US"/>
          </a:p>
        </p:txBody>
      </p:sp>
      <p:sp>
        <p:nvSpPr>
          <p:cNvPr id="4" name="TextBox 6">
            <a:extLst>
              <a:ext uri="{FF2B5EF4-FFF2-40B4-BE49-F238E27FC236}">
                <a16:creationId xmlns:a16="http://schemas.microsoft.com/office/drawing/2014/main" id="{5EB51DFA-1A55-7DCC-63BC-092907CFABD2}"/>
              </a:ext>
            </a:extLst>
          </p:cNvPr>
          <p:cNvSpPr txBox="1">
            <a:spLocks noChangeArrowheads="1"/>
          </p:cNvSpPr>
          <p:nvPr/>
        </p:nvSpPr>
        <p:spPr bwMode="auto">
          <a:xfrm>
            <a:off x="3993741" y="6527578"/>
            <a:ext cx="5240820" cy="492443"/>
          </a:xfrm>
          <a:prstGeom prst="rect">
            <a:avLst/>
          </a:prstGeom>
          <a:noFill/>
          <a:ln w="9525">
            <a:noFill/>
            <a:miter lim="800000"/>
            <a:headEnd/>
            <a:tailEnd/>
          </a:ln>
        </p:spPr>
        <p:txBody>
          <a:bodyPr wrap="square" lIns="91440" tIns="45720" rIns="91440" bIns="45720" anchor="t">
            <a:spAutoFit/>
          </a:bodyPr>
          <a:lstStyle/>
          <a:p>
            <a:pPr algn="ctr">
              <a:defRPr/>
            </a:pPr>
            <a:r>
              <a:rPr lang="en-US" sz="1300" dirty="0">
                <a:solidFill>
                  <a:schemeClr val="bg1"/>
                </a:solidFill>
                <a:latin typeface="Candara"/>
                <a:cs typeface="Arial"/>
              </a:rPr>
              <a:t>website.nv.gov  l                      @NevDCNR </a:t>
            </a:r>
            <a:endParaRPr lang="en-US" sz="1300" dirty="0">
              <a:solidFill>
                <a:schemeClr val="bg1"/>
              </a:solidFill>
            </a:endParaRPr>
          </a:p>
          <a:p>
            <a:pPr algn="ctr">
              <a:defRPr/>
            </a:pPr>
            <a:endParaRPr lang="en-US" sz="1300" dirty="0">
              <a:latin typeface="+mn-lt"/>
              <a:cs typeface="Arial" pitchFamily="34" charset="0"/>
            </a:endParaRPr>
          </a:p>
        </p:txBody>
      </p:sp>
    </p:spTree>
    <p:extLst>
      <p:ext uri="{BB962C8B-B14F-4D97-AF65-F5344CB8AC3E}">
        <p14:creationId xmlns:p14="http://schemas.microsoft.com/office/powerpoint/2010/main" val="1313101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Sub-header (if applicable)</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Sample Slide: Main Header</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3</a:t>
            </a:fld>
            <a:endParaRPr lang="en-US" dirty="0"/>
          </a:p>
        </p:txBody>
      </p:sp>
      <p:pic>
        <p:nvPicPr>
          <p:cNvPr id="2" name="Picture 1">
            <a:extLst>
              <a:ext uri="{FF2B5EF4-FFF2-40B4-BE49-F238E27FC236}">
                <a16:creationId xmlns:a16="http://schemas.microsoft.com/office/drawing/2014/main" id="{64AF51D4-13E9-0AED-9D80-6D96BDE7F6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5800" y="1453160"/>
            <a:ext cx="8673567" cy="4523232"/>
          </a:xfrm>
          <a:prstGeom prst="rect">
            <a:avLst/>
          </a:prstGeom>
        </p:spPr>
      </p:pic>
      <p:pic>
        <p:nvPicPr>
          <p:cNvPr id="4" name="Picture 3">
            <a:extLst>
              <a:ext uri="{FF2B5EF4-FFF2-40B4-BE49-F238E27FC236}">
                <a16:creationId xmlns:a16="http://schemas.microsoft.com/office/drawing/2014/main" id="{06C812B4-AA58-A46A-A0BD-3B6FEDFDDC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5800" y="3989356"/>
            <a:ext cx="2820464" cy="2573925"/>
          </a:xfrm>
          <a:prstGeom prst="rect">
            <a:avLst/>
          </a:prstGeom>
        </p:spPr>
      </p:pic>
      <p:sp>
        <p:nvSpPr>
          <p:cNvPr id="5" name="TextBox 4">
            <a:extLst>
              <a:ext uri="{FF2B5EF4-FFF2-40B4-BE49-F238E27FC236}">
                <a16:creationId xmlns:a16="http://schemas.microsoft.com/office/drawing/2014/main" id="{9648DB29-FEC1-2796-5AFB-8BDC4AC0C9D0}"/>
              </a:ext>
            </a:extLst>
          </p:cNvPr>
          <p:cNvSpPr txBox="1"/>
          <p:nvPr/>
        </p:nvSpPr>
        <p:spPr>
          <a:xfrm>
            <a:off x="4154750" y="6130357"/>
            <a:ext cx="3223959" cy="369332"/>
          </a:xfrm>
          <a:prstGeom prst="rect">
            <a:avLst/>
          </a:prstGeom>
          <a:noFill/>
        </p:spPr>
        <p:txBody>
          <a:bodyPr wrap="none" rtlCol="0">
            <a:spAutoFit/>
          </a:bodyPr>
          <a:lstStyle/>
          <a:p>
            <a:r>
              <a:rPr lang="en-US" dirty="0"/>
              <a:t>July 17, 2021 – approx. 7:30a</a:t>
            </a:r>
          </a:p>
        </p:txBody>
      </p:sp>
    </p:spTree>
    <p:extLst>
      <p:ext uri="{BB962C8B-B14F-4D97-AF65-F5344CB8AC3E}">
        <p14:creationId xmlns:p14="http://schemas.microsoft.com/office/powerpoint/2010/main" val="182878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Sub-header (if applicable)</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Sample Slide: Main Header</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4</a:t>
            </a:fld>
            <a:endParaRPr lang="en-US" dirty="0"/>
          </a:p>
        </p:txBody>
      </p:sp>
      <p:sp>
        <p:nvSpPr>
          <p:cNvPr id="5" name="TextBox 4">
            <a:extLst>
              <a:ext uri="{FF2B5EF4-FFF2-40B4-BE49-F238E27FC236}">
                <a16:creationId xmlns:a16="http://schemas.microsoft.com/office/drawing/2014/main" id="{9648DB29-FEC1-2796-5AFB-8BDC4AC0C9D0}"/>
              </a:ext>
            </a:extLst>
          </p:cNvPr>
          <p:cNvSpPr txBox="1"/>
          <p:nvPr/>
        </p:nvSpPr>
        <p:spPr>
          <a:xfrm>
            <a:off x="4154750" y="6130357"/>
            <a:ext cx="3223959" cy="369332"/>
          </a:xfrm>
          <a:prstGeom prst="rect">
            <a:avLst/>
          </a:prstGeom>
          <a:noFill/>
        </p:spPr>
        <p:txBody>
          <a:bodyPr wrap="none" rtlCol="0">
            <a:spAutoFit/>
          </a:bodyPr>
          <a:lstStyle/>
          <a:p>
            <a:r>
              <a:rPr lang="en-US" dirty="0"/>
              <a:t>July 17, 2021 – approx. 7:30a</a:t>
            </a:r>
          </a:p>
        </p:txBody>
      </p:sp>
      <p:pic>
        <p:nvPicPr>
          <p:cNvPr id="3" name="Picture 2">
            <a:extLst>
              <a:ext uri="{FF2B5EF4-FFF2-40B4-BE49-F238E27FC236}">
                <a16:creationId xmlns:a16="http://schemas.microsoft.com/office/drawing/2014/main" id="{DF6959DC-A7BC-0053-B905-BA6AE0D967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2751" y="1392199"/>
            <a:ext cx="8464049" cy="4733904"/>
          </a:xfrm>
          <a:prstGeom prst="rect">
            <a:avLst/>
          </a:prstGeom>
        </p:spPr>
      </p:pic>
      <p:pic>
        <p:nvPicPr>
          <p:cNvPr id="7" name="Picture 6">
            <a:extLst>
              <a:ext uri="{FF2B5EF4-FFF2-40B4-BE49-F238E27FC236}">
                <a16:creationId xmlns:a16="http://schemas.microsoft.com/office/drawing/2014/main" id="{43DB173A-DC16-3D86-FCBD-C8A1DED66C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39269" y="1109502"/>
            <a:ext cx="2361461" cy="2914143"/>
          </a:xfrm>
          <a:prstGeom prst="rect">
            <a:avLst/>
          </a:prstGeom>
        </p:spPr>
      </p:pic>
    </p:spTree>
    <p:extLst>
      <p:ext uri="{BB962C8B-B14F-4D97-AF65-F5344CB8AC3E}">
        <p14:creationId xmlns:p14="http://schemas.microsoft.com/office/powerpoint/2010/main" val="415984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Fine Particulate Matter – Hourly Data</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Wildfire Smoke - Impact</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5</a:t>
            </a:fld>
            <a:endParaRPr lang="en-US" dirty="0"/>
          </a:p>
        </p:txBody>
      </p:sp>
      <p:pic>
        <p:nvPicPr>
          <p:cNvPr id="4" name="Picture 3">
            <a:extLst>
              <a:ext uri="{FF2B5EF4-FFF2-40B4-BE49-F238E27FC236}">
                <a16:creationId xmlns:a16="http://schemas.microsoft.com/office/drawing/2014/main" id="{02BA53B1-B95F-EA96-F6B8-D4F5AEB50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07" y="1562819"/>
            <a:ext cx="8228136" cy="4243580"/>
          </a:xfrm>
          <a:prstGeom prst="rect">
            <a:avLst/>
          </a:prstGeom>
        </p:spPr>
      </p:pic>
      <p:sp>
        <p:nvSpPr>
          <p:cNvPr id="5" name="TextBox 4">
            <a:extLst>
              <a:ext uri="{FF2B5EF4-FFF2-40B4-BE49-F238E27FC236}">
                <a16:creationId xmlns:a16="http://schemas.microsoft.com/office/drawing/2014/main" id="{2841D779-E0B0-6904-0B31-0DCCCC3C511D}"/>
              </a:ext>
            </a:extLst>
          </p:cNvPr>
          <p:cNvSpPr txBox="1"/>
          <p:nvPr/>
        </p:nvSpPr>
        <p:spPr>
          <a:xfrm>
            <a:off x="3018408" y="3372080"/>
            <a:ext cx="1646669" cy="369332"/>
          </a:xfrm>
          <a:prstGeom prst="rect">
            <a:avLst/>
          </a:prstGeom>
          <a:noFill/>
        </p:spPr>
        <p:txBody>
          <a:bodyPr wrap="none" rtlCol="0">
            <a:spAutoFit/>
          </a:bodyPr>
          <a:lstStyle/>
          <a:p>
            <a:r>
              <a:rPr lang="en-US" dirty="0"/>
              <a:t>Tamarack Fire</a:t>
            </a:r>
          </a:p>
        </p:txBody>
      </p:sp>
      <p:sp>
        <p:nvSpPr>
          <p:cNvPr id="7" name="TextBox 6">
            <a:extLst>
              <a:ext uri="{FF2B5EF4-FFF2-40B4-BE49-F238E27FC236}">
                <a16:creationId xmlns:a16="http://schemas.microsoft.com/office/drawing/2014/main" id="{F9F9731A-E936-5C6B-3B88-F63800258E05}"/>
              </a:ext>
            </a:extLst>
          </p:cNvPr>
          <p:cNvSpPr txBox="1"/>
          <p:nvPr/>
        </p:nvSpPr>
        <p:spPr>
          <a:xfrm>
            <a:off x="6428913" y="2991715"/>
            <a:ext cx="1326004" cy="369332"/>
          </a:xfrm>
          <a:prstGeom prst="rect">
            <a:avLst/>
          </a:prstGeom>
          <a:noFill/>
        </p:spPr>
        <p:txBody>
          <a:bodyPr wrap="none" rtlCol="0">
            <a:spAutoFit/>
          </a:bodyPr>
          <a:lstStyle/>
          <a:p>
            <a:r>
              <a:rPr lang="en-US" dirty="0"/>
              <a:t>Caldor Fire</a:t>
            </a:r>
          </a:p>
        </p:txBody>
      </p:sp>
      <p:cxnSp>
        <p:nvCxnSpPr>
          <p:cNvPr id="9" name="Straight Arrow Connector 8">
            <a:extLst>
              <a:ext uri="{FF2B5EF4-FFF2-40B4-BE49-F238E27FC236}">
                <a16:creationId xmlns:a16="http://schemas.microsoft.com/office/drawing/2014/main" id="{51B51D5E-92EB-535A-02E9-A53564F07855}"/>
              </a:ext>
            </a:extLst>
          </p:cNvPr>
          <p:cNvCxnSpPr/>
          <p:nvPr/>
        </p:nvCxnSpPr>
        <p:spPr>
          <a:xfrm>
            <a:off x="4665077" y="3684609"/>
            <a:ext cx="421828" cy="319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33DBF05-C784-C045-0E8A-FAD4D05D04A6}"/>
              </a:ext>
            </a:extLst>
          </p:cNvPr>
          <p:cNvCxnSpPr/>
          <p:nvPr/>
        </p:nvCxnSpPr>
        <p:spPr>
          <a:xfrm flipH="1">
            <a:off x="6196614" y="3429000"/>
            <a:ext cx="356586" cy="312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46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Air Quality Index (AQI)</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Wildfire Smoke - Impact</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6</a:t>
            </a:fld>
            <a:endParaRPr lang="en-US" dirty="0"/>
          </a:p>
        </p:txBody>
      </p:sp>
      <p:pic>
        <p:nvPicPr>
          <p:cNvPr id="2" name="Picture 1">
            <a:extLst>
              <a:ext uri="{FF2B5EF4-FFF2-40B4-BE49-F238E27FC236}">
                <a16:creationId xmlns:a16="http://schemas.microsoft.com/office/drawing/2014/main" id="{32375184-70CE-6BC8-B248-D320B35BB3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9752" y="1285954"/>
            <a:ext cx="7664495" cy="5267635"/>
          </a:xfrm>
          <a:prstGeom prst="rect">
            <a:avLst/>
          </a:prstGeom>
        </p:spPr>
      </p:pic>
    </p:spTree>
    <p:extLst>
      <p:ext uri="{BB962C8B-B14F-4D97-AF65-F5344CB8AC3E}">
        <p14:creationId xmlns:p14="http://schemas.microsoft.com/office/powerpoint/2010/main" val="252944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Ozone</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Wildfire </a:t>
            </a:r>
            <a:r>
              <a:rPr lang="en-US" sz="3200" b="1" cap="small">
                <a:solidFill>
                  <a:srgbClr val="326297"/>
                </a:solidFill>
                <a:latin typeface="Candara"/>
                <a:cs typeface="Arial"/>
              </a:rPr>
              <a:t>Smoke Impact</a:t>
            </a:r>
            <a:endParaRPr lang="en-US" sz="3200" b="1" cap="small" dirty="0">
              <a:solidFill>
                <a:srgbClr val="326297"/>
              </a:solidFill>
              <a:latin typeface="Candara"/>
              <a:cs typeface="Arial"/>
            </a:endParaRP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7</a:t>
            </a:fld>
            <a:endParaRPr lang="en-US" dirty="0"/>
          </a:p>
        </p:txBody>
      </p:sp>
      <p:pic>
        <p:nvPicPr>
          <p:cNvPr id="2" name="Picture 1">
            <a:extLst>
              <a:ext uri="{FF2B5EF4-FFF2-40B4-BE49-F238E27FC236}">
                <a16:creationId xmlns:a16="http://schemas.microsoft.com/office/drawing/2014/main" id="{EC9DA294-D717-CDF3-549F-341E13D22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74" y="1397813"/>
            <a:ext cx="8571719" cy="5151566"/>
          </a:xfrm>
          <a:prstGeom prst="rect">
            <a:avLst/>
          </a:prstGeom>
        </p:spPr>
      </p:pic>
      <p:cxnSp>
        <p:nvCxnSpPr>
          <p:cNvPr id="5" name="Straight Connector 4">
            <a:extLst>
              <a:ext uri="{FF2B5EF4-FFF2-40B4-BE49-F238E27FC236}">
                <a16:creationId xmlns:a16="http://schemas.microsoft.com/office/drawing/2014/main" id="{7D377FAD-5552-8EA7-0635-9743CE3E84BC}"/>
              </a:ext>
            </a:extLst>
          </p:cNvPr>
          <p:cNvCxnSpPr/>
          <p:nvPr/>
        </p:nvCxnSpPr>
        <p:spPr>
          <a:xfrm>
            <a:off x="1331650" y="2796466"/>
            <a:ext cx="7288567"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26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Primary PM</a:t>
            </a:r>
            <a:r>
              <a:rPr lang="en-US" sz="2400" b="1" cap="small" baseline="-25000" dirty="0">
                <a:solidFill>
                  <a:srgbClr val="5F4B3B"/>
                </a:solidFill>
                <a:latin typeface="Candara" panose="020E0502030303020204" pitchFamily="34" charset="0"/>
                <a:cs typeface="Calibri"/>
              </a:rPr>
              <a:t>2.5</a:t>
            </a:r>
            <a:r>
              <a:rPr lang="en-US" sz="2400" b="1" cap="small" dirty="0">
                <a:solidFill>
                  <a:srgbClr val="5F4B3B"/>
                </a:solidFill>
                <a:latin typeface="Candara" panose="020E0502030303020204" pitchFamily="34" charset="0"/>
                <a:cs typeface="Calibri"/>
              </a:rPr>
              <a:t> and Ozone</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National Air Quality Standards</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a:spcBef>
                <a:spcPts val="1200"/>
              </a:spcBef>
              <a:buFont typeface="Arial" panose="020B0604020202020204" pitchFamily="34" charset="0"/>
              <a:buChar char="•"/>
            </a:pPr>
            <a:endParaRPr lang="en-US" sz="2000" dirty="0">
              <a:solidFill>
                <a:srgbClr val="5F4B3B"/>
              </a:solidFill>
              <a:latin typeface="+mj-lt"/>
              <a:cs typeface="Arial" pitchFamily="34" charset="0"/>
            </a:endParaRP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8</a:t>
            </a:fld>
            <a:endParaRPr lang="en-US" dirty="0"/>
          </a:p>
        </p:txBody>
      </p:sp>
      <p:graphicFrame>
        <p:nvGraphicFramePr>
          <p:cNvPr id="2" name="Table 1">
            <a:extLst>
              <a:ext uri="{FF2B5EF4-FFF2-40B4-BE49-F238E27FC236}">
                <a16:creationId xmlns:a16="http://schemas.microsoft.com/office/drawing/2014/main" id="{CAABE13C-FBDB-3664-9DEE-DA5939146426}"/>
              </a:ext>
            </a:extLst>
          </p:cNvPr>
          <p:cNvGraphicFramePr>
            <a:graphicFrameLocks noGrp="1"/>
          </p:cNvGraphicFramePr>
          <p:nvPr>
            <p:extLst>
              <p:ext uri="{D42A27DB-BD31-4B8C-83A1-F6EECF244321}">
                <p14:modId xmlns:p14="http://schemas.microsoft.com/office/powerpoint/2010/main" val="3325521241"/>
              </p:ext>
            </p:extLst>
          </p:nvPr>
        </p:nvGraphicFramePr>
        <p:xfrm>
          <a:off x="468016" y="2148421"/>
          <a:ext cx="8218784" cy="3951414"/>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2284161">
                  <a:extLst>
                    <a:ext uri="{9D8B030D-6E8A-4147-A177-3AD203B41FA5}">
                      <a16:colId xmlns:a16="http://schemas.microsoft.com/office/drawing/2014/main" val="2310234561"/>
                    </a:ext>
                  </a:extLst>
                </a:gridCol>
                <a:gridCol w="4356546">
                  <a:extLst>
                    <a:ext uri="{9D8B030D-6E8A-4147-A177-3AD203B41FA5}">
                      <a16:colId xmlns:a16="http://schemas.microsoft.com/office/drawing/2014/main" val="951489351"/>
                    </a:ext>
                  </a:extLst>
                </a:gridCol>
                <a:gridCol w="1578077">
                  <a:extLst>
                    <a:ext uri="{9D8B030D-6E8A-4147-A177-3AD203B41FA5}">
                      <a16:colId xmlns:a16="http://schemas.microsoft.com/office/drawing/2014/main" val="1880072702"/>
                    </a:ext>
                  </a:extLst>
                </a:gridCol>
              </a:tblGrid>
              <a:tr h="344407">
                <a:tc>
                  <a:txBody>
                    <a:bodyPr/>
                    <a:lstStyle/>
                    <a:p>
                      <a:pPr algn="ctr" fontAlgn="ctr"/>
                      <a:r>
                        <a:rPr lang="en-US" sz="1600" b="1" i="0" u="none" strike="noStrike" dirty="0">
                          <a:effectLst/>
                          <a:latin typeface="+mn-lt"/>
                        </a:rPr>
                        <a:t>Pollutant</a:t>
                      </a:r>
                    </a:p>
                  </a:txBody>
                  <a:tcPr marL="9525" marR="9525" marT="9525" anchor="ctr"/>
                </a:tc>
                <a:tc>
                  <a:txBody>
                    <a:bodyPr/>
                    <a:lstStyle/>
                    <a:p>
                      <a:pPr algn="ctr" fontAlgn="ctr"/>
                      <a:r>
                        <a:rPr lang="en-US" sz="1600" b="1" i="0" u="none" strike="noStrike" dirty="0">
                          <a:solidFill>
                            <a:schemeClr val="bg1"/>
                          </a:solidFill>
                          <a:effectLst/>
                          <a:latin typeface="+mn-lt"/>
                        </a:rPr>
                        <a:t>NAAQS</a:t>
                      </a:r>
                    </a:p>
                  </a:txBody>
                  <a:tcPr marL="9525" marR="9525" marT="9525" marB="0" anchor="ctr"/>
                </a:tc>
                <a:tc>
                  <a:txBody>
                    <a:bodyPr/>
                    <a:lstStyle/>
                    <a:p>
                      <a:pPr algn="ctr" fontAlgn="ctr"/>
                      <a:r>
                        <a:rPr lang="en-US" sz="1600" b="1" i="0" u="none" strike="noStrike" dirty="0">
                          <a:solidFill>
                            <a:schemeClr val="bg1"/>
                          </a:solidFill>
                          <a:effectLst/>
                          <a:latin typeface="+mn-lt"/>
                        </a:rPr>
                        <a:t>Future?</a:t>
                      </a:r>
                    </a:p>
                  </a:txBody>
                  <a:tcPr marL="9525" marR="9525" marT="9525" marB="0" anchor="ctr"/>
                </a:tc>
                <a:extLst>
                  <a:ext uri="{0D108BD9-81ED-4DB2-BD59-A6C34878D82A}">
                    <a16:rowId xmlns:a16="http://schemas.microsoft.com/office/drawing/2014/main" val="1266531800"/>
                  </a:ext>
                </a:extLst>
              </a:tr>
              <a:tr h="1156034">
                <a:tc>
                  <a:txBody>
                    <a:bodyPr/>
                    <a:lstStyle/>
                    <a:p>
                      <a:pPr lvl="0" algn="ctr">
                        <a:buNone/>
                      </a:pPr>
                      <a:r>
                        <a:rPr lang="en-US" sz="1800" b="1" i="0" u="none" strike="noStrike" cap="none" baseline="0" noProof="0" dirty="0">
                          <a:effectLst/>
                          <a:latin typeface="Calibri"/>
                        </a:rPr>
                        <a:t>PM2.5 24-Hour</a:t>
                      </a:r>
                    </a:p>
                    <a:p>
                      <a:pPr lvl="0" algn="ctr">
                        <a:buNone/>
                      </a:pPr>
                      <a:r>
                        <a:rPr lang="en-US" sz="1600" b="1" i="0" u="none" strike="noStrike" cap="none" baseline="0" noProof="0" dirty="0">
                          <a:effectLst/>
                          <a:latin typeface="Calibri"/>
                        </a:rPr>
                        <a:t>(98</a:t>
                      </a:r>
                      <a:r>
                        <a:rPr lang="en-US" sz="1600" b="1" i="0" u="none" strike="noStrike" cap="none" baseline="30000" noProof="0" dirty="0">
                          <a:effectLst/>
                          <a:latin typeface="Calibri"/>
                        </a:rPr>
                        <a:t>th</a:t>
                      </a:r>
                      <a:r>
                        <a:rPr lang="en-US" sz="1600" b="1" i="0" u="none" strike="noStrike" cap="none" baseline="0" noProof="0" dirty="0">
                          <a:effectLst/>
                          <a:latin typeface="Calibri"/>
                        </a:rPr>
                        <a:t> percentile averaged over 3 years)</a:t>
                      </a:r>
                      <a:endParaRPr lang="en-US" sz="1600" b="1" dirty="0"/>
                    </a:p>
                  </a:txBody>
                  <a:tcPr marL="9525" marR="9525" marT="9525" anchor="ctr"/>
                </a:tc>
                <a:tc>
                  <a:txBody>
                    <a:bodyPr/>
                    <a:lstStyle/>
                    <a:p>
                      <a:pPr marL="0" lvl="0" indent="0" algn="ctr">
                        <a:lnSpc>
                          <a:spcPct val="100000"/>
                        </a:lnSpc>
                        <a:spcBef>
                          <a:spcPts val="0"/>
                        </a:spcBef>
                        <a:spcAft>
                          <a:spcPts val="0"/>
                        </a:spcAft>
                        <a:buNone/>
                      </a:pPr>
                      <a:r>
                        <a:rPr lang="en-US" sz="1800" b="0" i="0" u="none" strike="noStrike" noProof="0" dirty="0">
                          <a:solidFill>
                            <a:schemeClr val="tx1"/>
                          </a:solidFill>
                          <a:effectLst/>
                          <a:latin typeface="Calibri"/>
                        </a:rPr>
                        <a:t>35 ug/m3</a:t>
                      </a:r>
                    </a:p>
                  </a:txBody>
                  <a:tcPr marL="9525" marR="9525" marT="9525" marB="0" anchor="ctr"/>
                </a:tc>
                <a:tc>
                  <a:txBody>
                    <a:bodyPr/>
                    <a:lstStyle/>
                    <a:p>
                      <a:pPr lvl="0" algn="ctr" defTabSz="914400">
                        <a:buNone/>
                        <a:tabLst/>
                        <a:defRPr/>
                      </a:pPr>
                      <a:r>
                        <a:rPr lang="en-US" sz="1800" b="0" i="0" u="none" strike="noStrike" dirty="0">
                          <a:solidFill>
                            <a:schemeClr val="tx1"/>
                          </a:solidFill>
                          <a:effectLst/>
                          <a:latin typeface="+mn-lt"/>
                        </a:rPr>
                        <a:t>Same?</a:t>
                      </a:r>
                      <a:endParaRPr lang="en-US" sz="1800" dirty="0"/>
                    </a:p>
                  </a:txBody>
                  <a:tcPr marL="9525" marR="9525" marT="9525" marB="0" anchor="ctr"/>
                </a:tc>
                <a:extLst>
                  <a:ext uri="{0D108BD9-81ED-4DB2-BD59-A6C34878D82A}">
                    <a16:rowId xmlns:a16="http://schemas.microsoft.com/office/drawing/2014/main" val="629922949"/>
                  </a:ext>
                </a:extLst>
              </a:tr>
              <a:tr h="1146048">
                <a:tc>
                  <a:txBody>
                    <a:bodyPr/>
                    <a:lstStyle/>
                    <a:p>
                      <a:pPr lvl="0" algn="ctr">
                        <a:buNone/>
                      </a:pPr>
                      <a:r>
                        <a:rPr lang="en-US" sz="1800" b="1" i="0" u="none" strike="noStrike" cap="none" baseline="0" noProof="0" dirty="0">
                          <a:effectLst/>
                          <a:latin typeface="Calibri"/>
                        </a:rPr>
                        <a:t>PM2.5 Annual</a:t>
                      </a:r>
                    </a:p>
                    <a:p>
                      <a:pPr lvl="0" algn="ctr">
                        <a:buNone/>
                      </a:pPr>
                      <a:r>
                        <a:rPr lang="en-US" sz="1600" b="1" i="0" u="none" strike="noStrike" cap="none" baseline="0" noProof="0" dirty="0">
                          <a:effectLst/>
                          <a:latin typeface="Calibri"/>
                        </a:rPr>
                        <a:t>(averaged over 3 years)</a:t>
                      </a:r>
                    </a:p>
                  </a:txBody>
                  <a:tcPr marL="9525" marR="9525" marT="9525" anchor="ctr"/>
                </a:tc>
                <a:tc>
                  <a:txBody>
                    <a:bodyPr/>
                    <a:lstStyle/>
                    <a:p>
                      <a:pPr marL="0" lvl="0" indent="0" algn="ctr">
                        <a:lnSpc>
                          <a:spcPct val="100000"/>
                        </a:lnSpc>
                        <a:spcBef>
                          <a:spcPts val="0"/>
                        </a:spcBef>
                        <a:spcAft>
                          <a:spcPts val="0"/>
                        </a:spcAft>
                        <a:buNone/>
                      </a:pPr>
                      <a:r>
                        <a:rPr lang="en-US" sz="1800" b="0" i="0" u="none" strike="noStrike" noProof="0" dirty="0">
                          <a:solidFill>
                            <a:schemeClr val="tx1"/>
                          </a:solidFill>
                          <a:effectLst/>
                          <a:latin typeface="Calibri"/>
                        </a:rPr>
                        <a:t>12 ug/m3</a:t>
                      </a:r>
                    </a:p>
                  </a:txBody>
                  <a:tcPr marL="9525" marR="9525" marT="9525" marB="0" anchor="ctr"/>
                </a:tc>
                <a:tc>
                  <a:txBody>
                    <a:bodyPr/>
                    <a:lstStyle/>
                    <a:p>
                      <a:pPr lvl="0" algn="ctr" defTabSz="914400">
                        <a:buNone/>
                        <a:tabLst/>
                        <a:defRPr/>
                      </a:pPr>
                      <a:r>
                        <a:rPr lang="en-US" sz="1800" b="0" i="0" u="none" strike="noStrike" dirty="0">
                          <a:solidFill>
                            <a:schemeClr val="tx1"/>
                          </a:solidFill>
                          <a:effectLst/>
                          <a:latin typeface="+mn-lt"/>
                        </a:rPr>
                        <a:t>2023</a:t>
                      </a:r>
                    </a:p>
                    <a:p>
                      <a:pPr lvl="0" algn="ctr" defTabSz="914400">
                        <a:buNone/>
                        <a:tabLst/>
                        <a:defRPr/>
                      </a:pPr>
                      <a:r>
                        <a:rPr lang="en-US" sz="1800" b="0" i="0" u="none" strike="noStrike" dirty="0">
                          <a:solidFill>
                            <a:schemeClr val="tx1"/>
                          </a:solidFill>
                          <a:effectLst/>
                          <a:latin typeface="+mn-lt"/>
                        </a:rPr>
                        <a:t>9-10 ug/m3</a:t>
                      </a:r>
                      <a:endParaRPr lang="en-US" sz="1800" dirty="0"/>
                    </a:p>
                  </a:txBody>
                  <a:tcPr marL="9525" marR="9525" marT="9525" marB="0" anchor="ctr"/>
                </a:tc>
                <a:extLst>
                  <a:ext uri="{0D108BD9-81ED-4DB2-BD59-A6C34878D82A}">
                    <a16:rowId xmlns:a16="http://schemas.microsoft.com/office/drawing/2014/main" val="269533432"/>
                  </a:ext>
                </a:extLst>
              </a:tr>
              <a:tr h="1146048">
                <a:tc>
                  <a:txBody>
                    <a:bodyPr/>
                    <a:lstStyle/>
                    <a:p>
                      <a:pPr lvl="0" algn="ctr">
                        <a:buNone/>
                      </a:pPr>
                      <a:r>
                        <a:rPr lang="en-US" sz="1800" b="1" i="0" u="none" strike="noStrike" cap="none" baseline="0" noProof="0" dirty="0">
                          <a:effectLst/>
                          <a:latin typeface="+mn-lt"/>
                        </a:rPr>
                        <a:t>Ozone 8-Hours</a:t>
                      </a:r>
                    </a:p>
                    <a:p>
                      <a:pPr lvl="0" algn="ctr">
                        <a:buNone/>
                      </a:pPr>
                      <a:r>
                        <a:rPr lang="en-US" sz="1600" b="1" i="0" u="none" strike="noStrike" cap="none" baseline="0" noProof="0" dirty="0">
                          <a:effectLst/>
                          <a:latin typeface="+mn-lt"/>
                        </a:rPr>
                        <a:t>(fourth-highest daily maximum 8-hours, averaged over 3 years)</a:t>
                      </a:r>
                    </a:p>
                    <a:p>
                      <a:pPr lvl="0" algn="ctr">
                        <a:buNone/>
                      </a:pPr>
                      <a:endParaRPr lang="en-US" sz="1600" b="1" i="0" u="none" strike="noStrike" cap="none" baseline="0" noProof="0" dirty="0">
                        <a:effectLst/>
                        <a:latin typeface="Calibri"/>
                      </a:endParaRPr>
                    </a:p>
                  </a:txBody>
                  <a:tcPr marL="9525" marR="9525" marT="9525" anchor="ctr"/>
                </a:tc>
                <a:tc>
                  <a:txBody>
                    <a:bodyPr/>
                    <a:lstStyle/>
                    <a:p>
                      <a:pPr marL="0" lvl="0" indent="0" algn="ctr">
                        <a:lnSpc>
                          <a:spcPct val="100000"/>
                        </a:lnSpc>
                        <a:spcBef>
                          <a:spcPts val="0"/>
                        </a:spcBef>
                        <a:spcAft>
                          <a:spcPts val="0"/>
                        </a:spcAft>
                        <a:buNone/>
                      </a:pPr>
                      <a:r>
                        <a:rPr lang="en-US" sz="1800" b="0" i="0" u="none" strike="noStrike" noProof="0" dirty="0">
                          <a:solidFill>
                            <a:schemeClr val="tx1"/>
                          </a:solidFill>
                          <a:effectLst/>
                          <a:latin typeface="Calibri"/>
                        </a:rPr>
                        <a:t>70 ppb</a:t>
                      </a:r>
                    </a:p>
                  </a:txBody>
                  <a:tcPr marL="9525" marR="9525" marT="9525" marB="0" anchor="ctr"/>
                </a:tc>
                <a:tc>
                  <a:txBody>
                    <a:bodyPr/>
                    <a:lstStyle/>
                    <a:p>
                      <a:pPr lvl="0" algn="ctr" defTabSz="914400">
                        <a:buNone/>
                        <a:tabLst/>
                        <a:defRPr/>
                      </a:pPr>
                      <a:r>
                        <a:rPr lang="en-US" sz="1800" dirty="0"/>
                        <a:t>2024?</a:t>
                      </a:r>
                    </a:p>
                    <a:p>
                      <a:pPr lvl="0" algn="ctr" defTabSz="914400">
                        <a:buNone/>
                        <a:tabLst/>
                        <a:defRPr/>
                      </a:pPr>
                      <a:r>
                        <a:rPr lang="en-US" sz="1800" dirty="0"/>
                        <a:t>Lower, 65ppb?</a:t>
                      </a:r>
                    </a:p>
                  </a:txBody>
                  <a:tcPr marL="9525" marR="9525" marT="9525" marB="0" anchor="ctr"/>
                </a:tc>
                <a:extLst>
                  <a:ext uri="{0D108BD9-81ED-4DB2-BD59-A6C34878D82A}">
                    <a16:rowId xmlns:a16="http://schemas.microsoft.com/office/drawing/2014/main" val="2144650659"/>
                  </a:ext>
                </a:extLst>
              </a:tr>
            </a:tbl>
          </a:graphicData>
        </a:graphic>
      </p:graphicFrame>
      <p:sp>
        <p:nvSpPr>
          <p:cNvPr id="3" name="TextBox 2">
            <a:extLst>
              <a:ext uri="{FF2B5EF4-FFF2-40B4-BE49-F238E27FC236}">
                <a16:creationId xmlns:a16="http://schemas.microsoft.com/office/drawing/2014/main" id="{32EDBA01-A35E-A3EF-AE26-83AF48AD48E4}"/>
              </a:ext>
            </a:extLst>
          </p:cNvPr>
          <p:cNvSpPr txBox="1"/>
          <p:nvPr/>
        </p:nvSpPr>
        <p:spPr>
          <a:xfrm>
            <a:off x="352606" y="1334196"/>
            <a:ext cx="5820824" cy="646331"/>
          </a:xfrm>
          <a:prstGeom prst="rect">
            <a:avLst/>
          </a:prstGeom>
          <a:noFill/>
        </p:spPr>
        <p:txBody>
          <a:bodyPr wrap="none" rtlCol="0">
            <a:spAutoFit/>
          </a:bodyPr>
          <a:lstStyle/>
          <a:p>
            <a:pPr marL="285750" indent="-285750">
              <a:buFont typeface="Arial" panose="020B0604020202020204" pitchFamily="34" charset="0"/>
              <a:buChar char="•"/>
            </a:pPr>
            <a:r>
              <a:rPr lang="en-US" dirty="0"/>
              <a:t>NAAQS are health-based standards</a:t>
            </a:r>
          </a:p>
          <a:p>
            <a:pPr marL="285750" indent="-285750">
              <a:buFont typeface="Arial" panose="020B0604020202020204" pitchFamily="34" charset="0"/>
              <a:buChar char="•"/>
            </a:pPr>
            <a:r>
              <a:rPr lang="en-US" dirty="0"/>
              <a:t>Threshold and statistical forms are equally important</a:t>
            </a:r>
          </a:p>
        </p:txBody>
      </p:sp>
    </p:spTree>
    <p:extLst>
      <p:ext uri="{BB962C8B-B14F-4D97-AF65-F5344CB8AC3E}">
        <p14:creationId xmlns:p14="http://schemas.microsoft.com/office/powerpoint/2010/main" val="368189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D6AFF14-A707-463D-ACBB-B1B5053342A4}"/>
              </a:ext>
            </a:extLst>
          </p:cNvPr>
          <p:cNvSpPr txBox="1">
            <a:spLocks/>
          </p:cNvSpPr>
          <p:nvPr/>
        </p:nvSpPr>
        <p:spPr>
          <a:xfrm>
            <a:off x="8681" y="701179"/>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Designation Classification</a:t>
            </a:r>
          </a:p>
        </p:txBody>
      </p:sp>
      <p:grpSp>
        <p:nvGrpSpPr>
          <p:cNvPr id="22" name="Group 21">
            <a:extLst>
              <a:ext uri="{FF2B5EF4-FFF2-40B4-BE49-F238E27FC236}">
                <a16:creationId xmlns:a16="http://schemas.microsoft.com/office/drawing/2014/main" id="{F5D5768C-7ECA-4668-AD37-A2F5341D0592}"/>
              </a:ext>
            </a:extLst>
          </p:cNvPr>
          <p:cNvGrpSpPr/>
          <p:nvPr/>
        </p:nvGrpSpPr>
        <p:grpSpPr>
          <a:xfrm>
            <a:off x="1977" y="6669575"/>
            <a:ext cx="9143998" cy="220660"/>
            <a:chOff x="1977" y="6669575"/>
            <a:chExt cx="9143998" cy="220660"/>
          </a:xfrm>
        </p:grpSpPr>
        <p:sp>
          <p:nvSpPr>
            <p:cNvPr id="20" name="Rectangle 19">
              <a:extLst>
                <a:ext uri="{FF2B5EF4-FFF2-40B4-BE49-F238E27FC236}">
                  <a16:creationId xmlns:a16="http://schemas.microsoft.com/office/drawing/2014/main" id="{65C5BB62-9746-4F89-8D12-1687ABEC9D9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75CE7C-2D9B-48C1-9E4C-B671439C1D7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F7731F4-81D7-45E0-8959-11A7A59081A8}"/>
              </a:ext>
            </a:extLst>
          </p:cNvPr>
          <p:cNvGrpSpPr/>
          <p:nvPr/>
        </p:nvGrpSpPr>
        <p:grpSpPr>
          <a:xfrm rot="10800000">
            <a:off x="1977" y="-3432"/>
            <a:ext cx="9143998" cy="191905"/>
            <a:chOff x="1977" y="6669575"/>
            <a:chExt cx="9143998" cy="191905"/>
          </a:xfrm>
        </p:grpSpPr>
        <p:sp>
          <p:nvSpPr>
            <p:cNvPr id="24" name="Rectangle 23">
              <a:extLst>
                <a:ext uri="{FF2B5EF4-FFF2-40B4-BE49-F238E27FC236}">
                  <a16:creationId xmlns:a16="http://schemas.microsoft.com/office/drawing/2014/main" id="{2C75AA7A-461A-490A-B143-54A81A58E68F}"/>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D68330-AEAC-435B-8BCF-1A2455DD1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6">
            <a:extLst>
              <a:ext uri="{FF2B5EF4-FFF2-40B4-BE49-F238E27FC236}">
                <a16:creationId xmlns:a16="http://schemas.microsoft.com/office/drawing/2014/main" id="{908F3E32-EC7C-46F5-8A53-290277CADE80}"/>
              </a:ext>
            </a:extLst>
          </p:cNvPr>
          <p:cNvSpPr txBox="1">
            <a:spLocks noChangeArrowheads="1"/>
          </p:cNvSpPr>
          <p:nvPr/>
        </p:nvSpPr>
        <p:spPr bwMode="auto">
          <a:xfrm>
            <a:off x="3525" y="294719"/>
            <a:ext cx="9140475" cy="584775"/>
          </a:xfrm>
          <a:prstGeom prst="rect">
            <a:avLst/>
          </a:prstGeom>
          <a:noFill/>
          <a:ln w="9525">
            <a:noFill/>
            <a:miter lim="800000"/>
            <a:headEnd/>
            <a:tailEnd/>
          </a:ln>
        </p:spPr>
        <p:txBody>
          <a:bodyPr wrap="square" lIns="91440" tIns="45720" rIns="91440" bIns="45720" anchor="t">
            <a:spAutoFit/>
          </a:bodyPr>
          <a:lstStyle/>
          <a:p>
            <a:pPr algn="ctr">
              <a:defRPr/>
            </a:pPr>
            <a:r>
              <a:rPr lang="en-US" sz="3200" b="1" cap="small" dirty="0">
                <a:solidFill>
                  <a:srgbClr val="326297"/>
                </a:solidFill>
                <a:latin typeface="Candara"/>
                <a:cs typeface="Arial"/>
              </a:rPr>
              <a:t>National Air Quality Standards</a:t>
            </a:r>
          </a:p>
        </p:txBody>
      </p:sp>
      <p:sp>
        <p:nvSpPr>
          <p:cNvPr id="16" name="Rectangle 15">
            <a:extLst>
              <a:ext uri="{FF2B5EF4-FFF2-40B4-BE49-F238E27FC236}">
                <a16:creationId xmlns:a16="http://schemas.microsoft.com/office/drawing/2014/main" id="{50FC228C-6BB5-46E8-93AE-EA3CEA8FB70B}"/>
              </a:ext>
            </a:extLst>
          </p:cNvPr>
          <p:cNvSpPr/>
          <p:nvPr/>
        </p:nvSpPr>
        <p:spPr>
          <a:xfrm>
            <a:off x="6620" y="1051601"/>
            <a:ext cx="9148028" cy="861774"/>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lvl="1" algn="ctr">
              <a:spcBef>
                <a:spcPts val="1200"/>
              </a:spcBef>
            </a:pPr>
            <a:r>
              <a:rPr lang="en-US" sz="2000" dirty="0">
                <a:solidFill>
                  <a:srgbClr val="5F4B3B"/>
                </a:solidFill>
                <a:latin typeface="+mj-lt"/>
                <a:cs typeface="Arial" pitchFamily="34" charset="0"/>
              </a:rPr>
              <a:t> </a:t>
            </a:r>
          </a:p>
        </p:txBody>
      </p:sp>
      <p:sp>
        <p:nvSpPr>
          <p:cNvPr id="6" name="Slide Number Placeholder 7">
            <a:extLst>
              <a:ext uri="{FF2B5EF4-FFF2-40B4-BE49-F238E27FC236}">
                <a16:creationId xmlns:a16="http://schemas.microsoft.com/office/drawing/2014/main" id="{E8EAB78F-50B7-0B11-34C5-179251F6D3CA}"/>
              </a:ext>
            </a:extLst>
          </p:cNvPr>
          <p:cNvSpPr>
            <a:spLocks noGrp="1"/>
          </p:cNvSpPr>
          <p:nvPr>
            <p:ph type="sldNum" sz="quarter" idx="12"/>
          </p:nvPr>
        </p:nvSpPr>
        <p:spPr>
          <a:xfrm>
            <a:off x="6553200" y="6262535"/>
            <a:ext cx="2133600" cy="365125"/>
          </a:xfrm>
        </p:spPr>
        <p:txBody>
          <a:bodyPr/>
          <a:lstStyle/>
          <a:p>
            <a:pPr>
              <a:defRPr/>
            </a:pPr>
            <a:fld id="{0503D940-AB8C-4343-850E-90F1D850C687}" type="slidenum">
              <a:rPr lang="en-US" smtClean="0"/>
              <a:pPr>
                <a:defRPr/>
              </a:pPr>
              <a:t>9</a:t>
            </a:fld>
            <a:endParaRPr lang="en-US" dirty="0"/>
          </a:p>
        </p:txBody>
      </p:sp>
      <p:graphicFrame>
        <p:nvGraphicFramePr>
          <p:cNvPr id="2" name="Table 1">
            <a:extLst>
              <a:ext uri="{FF2B5EF4-FFF2-40B4-BE49-F238E27FC236}">
                <a16:creationId xmlns:a16="http://schemas.microsoft.com/office/drawing/2014/main" id="{CAABE13C-FBDB-3664-9DEE-DA5939146426}"/>
              </a:ext>
            </a:extLst>
          </p:cNvPr>
          <p:cNvGraphicFramePr>
            <a:graphicFrameLocks noGrp="1"/>
          </p:cNvGraphicFramePr>
          <p:nvPr>
            <p:extLst>
              <p:ext uri="{D42A27DB-BD31-4B8C-83A1-F6EECF244321}">
                <p14:modId xmlns:p14="http://schemas.microsoft.com/office/powerpoint/2010/main" val="225557245"/>
              </p:ext>
            </p:extLst>
          </p:nvPr>
        </p:nvGraphicFramePr>
        <p:xfrm>
          <a:off x="462608" y="1482488"/>
          <a:ext cx="8218784" cy="3674872"/>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2284161">
                  <a:extLst>
                    <a:ext uri="{9D8B030D-6E8A-4147-A177-3AD203B41FA5}">
                      <a16:colId xmlns:a16="http://schemas.microsoft.com/office/drawing/2014/main" val="2310234561"/>
                    </a:ext>
                  </a:extLst>
                </a:gridCol>
                <a:gridCol w="2491056">
                  <a:extLst>
                    <a:ext uri="{9D8B030D-6E8A-4147-A177-3AD203B41FA5}">
                      <a16:colId xmlns:a16="http://schemas.microsoft.com/office/drawing/2014/main" val="951489351"/>
                    </a:ext>
                  </a:extLst>
                </a:gridCol>
                <a:gridCol w="3443567">
                  <a:extLst>
                    <a:ext uri="{9D8B030D-6E8A-4147-A177-3AD203B41FA5}">
                      <a16:colId xmlns:a16="http://schemas.microsoft.com/office/drawing/2014/main" val="1880072702"/>
                    </a:ext>
                  </a:extLst>
                </a:gridCol>
              </a:tblGrid>
              <a:tr h="544080">
                <a:tc>
                  <a:txBody>
                    <a:bodyPr/>
                    <a:lstStyle/>
                    <a:p>
                      <a:pPr algn="ctr" fontAlgn="ctr"/>
                      <a:r>
                        <a:rPr lang="en-US" sz="1400" b="1" i="0" u="none" strike="noStrike" dirty="0">
                          <a:effectLst/>
                          <a:latin typeface="+mn-lt"/>
                        </a:rPr>
                        <a:t>Classification</a:t>
                      </a:r>
                    </a:p>
                  </a:txBody>
                  <a:tcPr marL="9525" marR="9525" marT="9525" anchor="ctr"/>
                </a:tc>
                <a:tc>
                  <a:txBody>
                    <a:bodyPr/>
                    <a:lstStyle/>
                    <a:p>
                      <a:pPr algn="ctr" fontAlgn="ctr"/>
                      <a:r>
                        <a:rPr lang="en-US" sz="1400" b="1" i="0" u="none" strike="noStrike" dirty="0">
                          <a:solidFill>
                            <a:schemeClr val="bg1"/>
                          </a:solidFill>
                          <a:effectLst/>
                          <a:latin typeface="+mn-lt"/>
                        </a:rPr>
                        <a:t>Level</a:t>
                      </a:r>
                    </a:p>
                  </a:txBody>
                  <a:tcPr marL="9525" marR="9525" marT="9525" marB="0" anchor="ctr"/>
                </a:tc>
                <a:tc>
                  <a:txBody>
                    <a:bodyPr/>
                    <a:lstStyle/>
                    <a:p>
                      <a:pPr algn="ctr" fontAlgn="ctr"/>
                      <a:r>
                        <a:rPr lang="en-US" sz="1400" b="1" i="0" u="none" strike="noStrike" dirty="0">
                          <a:solidFill>
                            <a:schemeClr val="bg1"/>
                          </a:solidFill>
                          <a:effectLst/>
                          <a:latin typeface="+mn-lt"/>
                        </a:rPr>
                        <a:t>Requirements</a:t>
                      </a:r>
                    </a:p>
                  </a:txBody>
                  <a:tcPr marL="9525" marR="9525" marT="9525" marB="0" anchor="ctr"/>
                </a:tc>
                <a:extLst>
                  <a:ext uri="{0D108BD9-81ED-4DB2-BD59-A6C34878D82A}">
                    <a16:rowId xmlns:a16="http://schemas.microsoft.com/office/drawing/2014/main" val="1266531800"/>
                  </a:ext>
                </a:extLst>
              </a:tr>
              <a:tr h="1320314">
                <a:tc>
                  <a:txBody>
                    <a:bodyPr/>
                    <a:lstStyle/>
                    <a:p>
                      <a:pPr lvl="0" algn="ctr">
                        <a:buNone/>
                      </a:pPr>
                      <a:r>
                        <a:rPr lang="en-US" sz="1400" b="1" i="0" u="none" strike="noStrike" cap="none" baseline="0" noProof="0" dirty="0">
                          <a:effectLst/>
                          <a:latin typeface="Calibri"/>
                        </a:rPr>
                        <a:t>Attainment/Unclassifiable</a:t>
                      </a:r>
                      <a:endParaRPr lang="en-US" sz="1400" b="1" dirty="0"/>
                    </a:p>
                  </a:txBody>
                  <a:tcPr marL="9525" marR="9525" marT="9525" anchor="ctr"/>
                </a:tc>
                <a:tc>
                  <a:txBody>
                    <a:bodyPr/>
                    <a:lstStyle/>
                    <a:p>
                      <a:pPr marL="0" lvl="0" indent="0" algn="ctr">
                        <a:lnSpc>
                          <a:spcPct val="100000"/>
                        </a:lnSpc>
                        <a:spcBef>
                          <a:spcPts val="0"/>
                        </a:spcBef>
                        <a:spcAft>
                          <a:spcPts val="0"/>
                        </a:spcAft>
                        <a:buNone/>
                      </a:pPr>
                      <a:endParaRPr lang="en-US" sz="1400" b="0" i="0" u="none" strike="noStrike" noProof="0" dirty="0">
                        <a:solidFill>
                          <a:schemeClr val="tx1"/>
                        </a:solidFill>
                        <a:effectLst/>
                        <a:latin typeface="Calibri"/>
                      </a:endParaRPr>
                    </a:p>
                  </a:txBody>
                  <a:tcPr marL="9525" marR="9525" marT="9525" marB="0" anchor="ctr"/>
                </a:tc>
                <a:tc>
                  <a:txBody>
                    <a:bodyPr/>
                    <a:lstStyle/>
                    <a:p>
                      <a:pPr marL="285750" lvl="0" indent="-285750" algn="l" defTabSz="914400">
                        <a:buFont typeface="Arial" panose="020B0604020202020204" pitchFamily="34" charset="0"/>
                        <a:buChar char="•"/>
                        <a:tabLst/>
                        <a:defRPr/>
                      </a:pPr>
                      <a:r>
                        <a:rPr lang="en-US" sz="1400" dirty="0"/>
                        <a:t>Maintaining attainment</a:t>
                      </a:r>
                    </a:p>
                    <a:p>
                      <a:pPr marL="285750" lvl="0" indent="-285750" algn="l" defTabSz="914400">
                        <a:buFont typeface="Arial" panose="020B0604020202020204" pitchFamily="34" charset="0"/>
                        <a:buChar char="•"/>
                        <a:tabLst/>
                        <a:defRPr/>
                      </a:pPr>
                      <a:r>
                        <a:rPr lang="en-US" sz="1400" dirty="0"/>
                        <a:t>Less stringent federal requirements on major stationary emission sources</a:t>
                      </a:r>
                    </a:p>
                  </a:txBody>
                  <a:tcPr marL="9525" marR="9525" marT="9525" marB="0" anchor="ctr"/>
                </a:tc>
                <a:extLst>
                  <a:ext uri="{0D108BD9-81ED-4DB2-BD59-A6C34878D82A}">
                    <a16:rowId xmlns:a16="http://schemas.microsoft.com/office/drawing/2014/main" val="629922949"/>
                  </a:ext>
                </a:extLst>
              </a:tr>
              <a:tr h="1810478">
                <a:tc>
                  <a:txBody>
                    <a:bodyPr/>
                    <a:lstStyle/>
                    <a:p>
                      <a:pPr lvl="0" algn="ctr">
                        <a:buNone/>
                      </a:pPr>
                      <a:r>
                        <a:rPr lang="en-US" sz="1400" b="1" i="0" u="none" strike="noStrike" cap="none" baseline="0" noProof="0" dirty="0">
                          <a:effectLst/>
                          <a:latin typeface="Calibri"/>
                        </a:rPr>
                        <a:t>Nonattainment</a:t>
                      </a:r>
                    </a:p>
                    <a:p>
                      <a:pPr lvl="0" algn="ctr">
                        <a:buNone/>
                      </a:pPr>
                      <a:r>
                        <a:rPr lang="en-US" sz="1400" b="0" i="0" u="none" strike="noStrike" cap="none" baseline="0" noProof="0" dirty="0">
                          <a:effectLst/>
                          <a:latin typeface="Calibri"/>
                        </a:rPr>
                        <a:t>(based on severity of exceedance but also on length of nonattainment status) </a:t>
                      </a:r>
                    </a:p>
                  </a:txBody>
                  <a:tcPr marL="9525" marR="9525" marT="9525" anchor="ctr"/>
                </a:tc>
                <a:tc>
                  <a:txBody>
                    <a:bodyPr/>
                    <a:lstStyle/>
                    <a:p>
                      <a:pPr marL="285750" lvl="0" indent="-285750" algn="l">
                        <a:lnSpc>
                          <a:spcPct val="100000"/>
                        </a:lnSpc>
                        <a:spcBef>
                          <a:spcPts val="0"/>
                        </a:spcBef>
                        <a:spcAft>
                          <a:spcPts val="0"/>
                        </a:spcAft>
                        <a:buFont typeface="Arial" panose="020B0604020202020204" pitchFamily="34" charset="0"/>
                        <a:buChar char="•"/>
                      </a:pPr>
                      <a:r>
                        <a:rPr lang="en-US" sz="1400" b="0" i="0" u="none" strike="noStrike" noProof="0" dirty="0">
                          <a:solidFill>
                            <a:schemeClr val="tx1"/>
                          </a:solidFill>
                          <a:effectLst/>
                          <a:latin typeface="Calibri"/>
                        </a:rPr>
                        <a:t>Marginal (3 year to attain)</a:t>
                      </a:r>
                    </a:p>
                    <a:p>
                      <a:pPr marL="285750" lvl="0" indent="-285750" algn="l">
                        <a:lnSpc>
                          <a:spcPct val="100000"/>
                        </a:lnSpc>
                        <a:spcBef>
                          <a:spcPts val="0"/>
                        </a:spcBef>
                        <a:spcAft>
                          <a:spcPts val="0"/>
                        </a:spcAft>
                        <a:buFont typeface="Arial" panose="020B0604020202020204" pitchFamily="34" charset="0"/>
                        <a:buChar char="•"/>
                      </a:pPr>
                      <a:r>
                        <a:rPr lang="en-US" sz="1400" b="0" i="0" u="none" strike="noStrike" noProof="0" dirty="0">
                          <a:solidFill>
                            <a:schemeClr val="tx1"/>
                          </a:solidFill>
                          <a:effectLst/>
                          <a:latin typeface="Calibri"/>
                        </a:rPr>
                        <a:t>Moderate (6 years)</a:t>
                      </a:r>
                    </a:p>
                    <a:p>
                      <a:pPr marL="285750" lvl="0" indent="-285750" algn="l">
                        <a:lnSpc>
                          <a:spcPct val="100000"/>
                        </a:lnSpc>
                        <a:spcBef>
                          <a:spcPts val="0"/>
                        </a:spcBef>
                        <a:spcAft>
                          <a:spcPts val="0"/>
                        </a:spcAft>
                        <a:buFont typeface="Arial" panose="020B0604020202020204" pitchFamily="34" charset="0"/>
                        <a:buChar char="•"/>
                      </a:pPr>
                      <a:r>
                        <a:rPr lang="en-US" sz="1400" b="0" i="0" u="none" strike="noStrike" noProof="0" dirty="0">
                          <a:solidFill>
                            <a:schemeClr val="tx1"/>
                          </a:solidFill>
                          <a:effectLst/>
                          <a:latin typeface="Calibri"/>
                        </a:rPr>
                        <a:t>Serious (9 years)</a:t>
                      </a:r>
                    </a:p>
                    <a:p>
                      <a:pPr marL="285750" lvl="0" indent="-285750" algn="l">
                        <a:lnSpc>
                          <a:spcPct val="100000"/>
                        </a:lnSpc>
                        <a:spcBef>
                          <a:spcPts val="0"/>
                        </a:spcBef>
                        <a:spcAft>
                          <a:spcPts val="0"/>
                        </a:spcAft>
                        <a:buFont typeface="Arial" panose="020B0604020202020204" pitchFamily="34" charset="0"/>
                        <a:buChar char="•"/>
                      </a:pPr>
                      <a:r>
                        <a:rPr lang="en-US" sz="1400" b="0" i="0" u="none" strike="noStrike" noProof="0" dirty="0">
                          <a:solidFill>
                            <a:schemeClr val="tx1"/>
                          </a:solidFill>
                          <a:effectLst/>
                          <a:latin typeface="Calibri"/>
                        </a:rPr>
                        <a:t>Severe (15-17 years)</a:t>
                      </a:r>
                    </a:p>
                    <a:p>
                      <a:pPr marL="285750" lvl="0" indent="-285750" algn="l">
                        <a:lnSpc>
                          <a:spcPct val="100000"/>
                        </a:lnSpc>
                        <a:spcBef>
                          <a:spcPts val="0"/>
                        </a:spcBef>
                        <a:spcAft>
                          <a:spcPts val="0"/>
                        </a:spcAft>
                        <a:buFont typeface="Arial" panose="020B0604020202020204" pitchFamily="34" charset="0"/>
                        <a:buChar char="•"/>
                      </a:pPr>
                      <a:r>
                        <a:rPr lang="en-US" sz="1400" b="0" i="0" u="none" strike="noStrike" noProof="0" dirty="0">
                          <a:solidFill>
                            <a:schemeClr val="tx1"/>
                          </a:solidFill>
                          <a:effectLst/>
                          <a:latin typeface="Calibri"/>
                        </a:rPr>
                        <a:t>Extreme (20 years)</a:t>
                      </a:r>
                    </a:p>
                  </a:txBody>
                  <a:tcPr marL="9525" marR="9525" marT="9525" marB="0" anchor="ctr"/>
                </a:tc>
                <a:tc>
                  <a:txBody>
                    <a:bodyPr/>
                    <a:lstStyle/>
                    <a:p>
                      <a:pPr marL="285750" lvl="0" indent="-285750" algn="l" defTabSz="914400">
                        <a:buFont typeface="Arial" panose="020B0604020202020204" pitchFamily="34" charset="0"/>
                        <a:buChar char="•"/>
                        <a:tabLst/>
                        <a:defRPr/>
                      </a:pPr>
                      <a:r>
                        <a:rPr lang="en-US" sz="1400" dirty="0"/>
                        <a:t>More stringent federal requirements on major stationary sources (controls and thresholds)</a:t>
                      </a:r>
                    </a:p>
                    <a:p>
                      <a:pPr marL="285750" lvl="0" indent="-285750" algn="l" defTabSz="914400">
                        <a:buFont typeface="Arial" panose="020B0604020202020204" pitchFamily="34" charset="0"/>
                        <a:buChar char="•"/>
                        <a:tabLst/>
                        <a:defRPr/>
                      </a:pPr>
                      <a:r>
                        <a:rPr lang="en-US" sz="1400" dirty="0"/>
                        <a:t>Emission offsets (1.1, 1.15,  1.2, 1.3 , 1.5)</a:t>
                      </a:r>
                    </a:p>
                  </a:txBody>
                  <a:tcPr marL="9525" marR="9525" marT="9525" marB="0" anchor="ctr"/>
                </a:tc>
                <a:extLst>
                  <a:ext uri="{0D108BD9-81ED-4DB2-BD59-A6C34878D82A}">
                    <a16:rowId xmlns:a16="http://schemas.microsoft.com/office/drawing/2014/main" val="269533432"/>
                  </a:ext>
                </a:extLst>
              </a:tr>
            </a:tbl>
          </a:graphicData>
        </a:graphic>
      </p:graphicFrame>
    </p:spTree>
    <p:extLst>
      <p:ext uri="{BB962C8B-B14F-4D97-AF65-F5344CB8AC3E}">
        <p14:creationId xmlns:p14="http://schemas.microsoft.com/office/powerpoint/2010/main" val="100500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52891485E0B047BC3D0DA9203DBCA5" ma:contentTypeVersion="13" ma:contentTypeDescription="Create a new document." ma:contentTypeScope="" ma:versionID="50b53153e950eb9be4869479fbb72fc3">
  <xsd:schema xmlns:xsd="http://www.w3.org/2001/XMLSchema" xmlns:xs="http://www.w3.org/2001/XMLSchema" xmlns:p="http://schemas.microsoft.com/office/2006/metadata/properties" xmlns:ns2="13d03779-96d1-43dd-a9bd-df46473bcd47" xmlns:ns3="f3fb01b2-135b-4ac0-9e22-dff9051ce5ad" targetNamespace="http://schemas.microsoft.com/office/2006/metadata/properties" ma:root="true" ma:fieldsID="35f7c7e2f6bad10dac9f474cfa1812b9" ns2:_="" ns3:_="">
    <xsd:import namespace="13d03779-96d1-43dd-a9bd-df46473bcd47"/>
    <xsd:import namespace="f3fb01b2-135b-4ac0-9e22-dff9051ce5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d03779-96d1-43dd-a9bd-df46473bcd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8ed7cba-b263-44e1-aaea-116db9091a5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fb01b2-135b-4ac0-9e22-dff9051ce5a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12ca5cf-1235-4842-80ef-3f87ab95e2b2}" ma:internalName="TaxCatchAll" ma:showField="CatchAllData" ma:web="f3fb01b2-135b-4ac0-9e22-dff9051ce5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d03779-96d1-43dd-a9bd-df46473bcd47">
      <Terms xmlns="http://schemas.microsoft.com/office/infopath/2007/PartnerControls"/>
    </lcf76f155ced4ddcb4097134ff3c332f>
    <TaxCatchAll xmlns="f3fb01b2-135b-4ac0-9e22-dff9051ce5ad" xsi:nil="true"/>
  </documentManagement>
</p:properties>
</file>

<file path=customXml/itemProps1.xml><?xml version="1.0" encoding="utf-8"?>
<ds:datastoreItem xmlns:ds="http://schemas.openxmlformats.org/officeDocument/2006/customXml" ds:itemID="{F948E714-5A88-49FA-9E93-7F066F33391D}">
  <ds:schemaRefs>
    <ds:schemaRef ds:uri="http://schemas.microsoft.com/sharepoint/v3/contenttype/forms"/>
  </ds:schemaRefs>
</ds:datastoreItem>
</file>

<file path=customXml/itemProps2.xml><?xml version="1.0" encoding="utf-8"?>
<ds:datastoreItem xmlns:ds="http://schemas.openxmlformats.org/officeDocument/2006/customXml" ds:itemID="{FBD58AA4-C9C8-44CE-8896-374F73F30E01}"/>
</file>

<file path=customXml/itemProps3.xml><?xml version="1.0" encoding="utf-8"?>
<ds:datastoreItem xmlns:ds="http://schemas.openxmlformats.org/officeDocument/2006/customXml" ds:itemID="{958580DA-44CE-4530-A045-153DF9E6558A}">
  <ds:schemaRefs>
    <ds:schemaRef ds:uri="http://purl.org/dc/terms/"/>
    <ds:schemaRef ds:uri="http://schemas.openxmlformats.org/package/2006/metadata/core-properties"/>
    <ds:schemaRef ds:uri="bead20ff-3502-4908-a3b0-94f5417f8b87"/>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bbbcba3-8c99-46a0-ba24-0ee85a57816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2804</TotalTime>
  <Words>2689</Words>
  <Application>Microsoft Office PowerPoint</Application>
  <PresentationFormat>On-screen Show (4:3)</PresentationFormat>
  <Paragraphs>376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Candara</vt:lpstr>
      <vt:lpstr>Century Schoolbook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ndwr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bconrad</dc:creator>
  <cp:lastModifiedBy>Danilo Dragoni</cp:lastModifiedBy>
  <cp:revision>59</cp:revision>
  <cp:lastPrinted>2019-01-30T23:01:57Z</cp:lastPrinted>
  <dcterms:created xsi:type="dcterms:W3CDTF">2011-02-07T22:15:11Z</dcterms:created>
  <dcterms:modified xsi:type="dcterms:W3CDTF">2023-03-23T00:28:01Z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0x0101006052891485E0B047BC3D0DA9203DBCA5</vt:lpwstr>
  </property>
</Properties>
</file>