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BF5F-DBAA-9119-D14C-DF841C9B9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41858-53F2-6992-8343-3B20831A3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D501-E696-D0DC-2E63-447BDBA0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F1A18-7BDD-A43A-ABF6-6166D5D2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F0CF1-2930-6163-B955-2965EAED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DDAA2-349D-37C2-A166-E69EAA51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EE0BB-F6FA-2D7A-6B3D-D4C97A367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E132B-9774-F783-4B77-FE1649C1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4F3C-178F-C2C1-7CCA-5350977F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5210-01F4-57BB-6275-908AA1D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1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00DA2-12DA-2B07-5FFB-628306BFE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67A98-2C72-D1B1-EC37-8F54E1988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F529C-60BA-59F6-4663-5E5335DA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6065-C1E8-E164-A7B0-EE129078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ECC03-6932-2883-E1A1-F79B7378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1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683-E6BE-A32D-9ED6-013A7ABD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6F75-8429-DA53-5FD2-5DF3285E0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01D86-58D3-070D-2CC8-9AA45FBD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4E7AF-A3A0-C053-7252-1530330A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39AD1-78C8-3C64-B6D7-878C5633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55F9-F2CF-86B7-9416-3663FD26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B7A99-F0F1-E543-40C9-9EE52DBF0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B3513-80A7-9FF2-7812-05230006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FBBFE-6F84-C0F1-D2DA-FF37F6EE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5E34-7330-1784-6757-0C4F956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7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9F43-1302-314C-6CFA-A7BFCFEB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DE84D-AA09-75DD-6BC7-3087AB5FD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18362-FD32-453D-3C61-37880A1C6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9B4B6-5C6A-1DD0-1DC2-3D6AA8A1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F11A-EC79-2FD0-6D30-E7088292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E651-DBC1-2E0D-680A-43DAFCBE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9DD0-B96E-A9A1-FD81-0886ADF8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D508-1908-2200-A494-9A9B827B8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813BC-691C-7F81-0256-544A62F18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AF89A-B9E6-3BE6-80D6-93E6082B3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76B9A-0799-1C81-986E-3D6ECEE50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21065-CC9B-7A98-0091-AAA584B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FDEE0-EE4F-9F67-1307-CEE7FCD4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0EBF4-2DC2-8D8C-2460-6D117579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9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11AD-3C69-1D97-E37F-D8CDDC6D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9614F-22C3-A322-6736-DFB77E5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56651-1FE5-839B-8BE8-AFA97576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3C21F-586D-7268-B6F5-967E2667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03C369-8E69-91CA-6F10-79DFCB3B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04393-E6FB-03F3-D292-8F2D8F7D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849D7-C80E-47FE-A605-E10EE515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381B-19F2-C790-0C87-83A2EB0C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2DA-B199-2F99-8301-3C2E4D574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38BC2-A8C5-761C-5D6A-CB990A756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202A6-B48A-9030-F189-5C889DFB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A8843-CC65-8DD1-C4A2-F226CD7A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6EC8B-B44F-E24C-2425-A775D981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54A5-9451-7DA5-0A66-8E2F522C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4AEFC-4DBF-963D-137C-3EA3D7D1A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AA57A-7D91-C4F3-D355-35A3C9A8C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727E2-5EB1-51E8-5949-98E22CBB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A970F-3F21-AD5C-03AE-65D5CCD5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CE124-C15E-DF3D-C48E-36BC0699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09E44-E4D4-E981-3244-297B10ED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BE30B-C255-2531-B6C7-0D7C6CE3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12A7F-7E13-5856-A0DF-85A0361CB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3B13-1725-4D50-A138-E8DD4F3BD482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5BCC-9108-F262-2CF7-86217D64B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0E0C1-F660-8F2B-D2CF-3E98025C1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6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5683861-92DA-4CB5-B667-603DAA9C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9093" b="2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A8E41-1D62-812D-3C76-13B3378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Get to Know SBEAP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2B6EC-FCD3-6804-DE90-920D61F40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07" y="3690110"/>
            <a:ext cx="3205463" cy="2339987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 Your table is your team.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Choose a team leader who has their phone ready.</a:t>
            </a:r>
          </a:p>
        </p:txBody>
      </p:sp>
    </p:spTree>
    <p:extLst>
      <p:ext uri="{BB962C8B-B14F-4D97-AF65-F5344CB8AC3E}">
        <p14:creationId xmlns:p14="http://schemas.microsoft.com/office/powerpoint/2010/main" val="3813175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5683861-92DA-4CB5-B667-603DAA9C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9093" b="2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A8E41-1D62-812D-3C76-13B3378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Get to Know SBEAP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2B6EC-FCD3-6804-DE90-920D61F40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07" y="3048000"/>
            <a:ext cx="3205463" cy="3175000"/>
          </a:xfrm>
        </p:spPr>
        <p:txBody>
          <a:bodyPr anchor="t"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Round 1 </a:t>
            </a:r>
          </a:p>
          <a:p>
            <a:pPr algn="l"/>
            <a:r>
              <a:rPr lang="en-US" sz="2200" dirty="0"/>
              <a:t>Stay right where you 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Round 2 </a:t>
            </a:r>
          </a:p>
          <a:p>
            <a:pPr algn="l"/>
            <a:r>
              <a:rPr lang="en-US" sz="2200" dirty="0"/>
              <a:t>Get up and move to your Region’s table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Round 3</a:t>
            </a:r>
          </a:p>
          <a:p>
            <a:pPr algn="l"/>
            <a:r>
              <a:rPr lang="en-US" sz="2200" dirty="0"/>
              <a:t>Get up and move to your program table, EPA, State Agency, SBDC, University, or other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9938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5683861-92DA-4CB5-B667-603DAA9C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9093" b="2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A8E41-1D62-812D-3C76-13B3378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Get to Know SBEAP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2B6EC-FCD3-6804-DE90-920D61F40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2668"/>
            <a:ext cx="3205463" cy="2014432"/>
          </a:xfrm>
        </p:spPr>
        <p:txBody>
          <a:bodyPr anchor="t">
            <a:normAutofit/>
          </a:bodyPr>
          <a:lstStyle/>
          <a:p>
            <a:pPr algn="l"/>
            <a:r>
              <a:rPr lang="en-US" sz="2000" b="1" dirty="0"/>
              <a:t>Round 1</a:t>
            </a:r>
            <a:r>
              <a:rPr lang="en-US" sz="2000" dirty="0"/>
              <a:t> </a:t>
            </a:r>
          </a:p>
          <a:p>
            <a:pPr algn="l"/>
            <a:r>
              <a:rPr lang="en-US" sz="2000" b="1" dirty="0"/>
              <a:t>SBEAP Basics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Stay right where you are</a:t>
            </a:r>
          </a:p>
          <a:p>
            <a:pPr algn="l"/>
            <a:endParaRPr lang="en-US" sz="16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618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5683861-92DA-4CB5-B667-603DAA9C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9093" b="2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A8E41-1D62-812D-3C76-13B3378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Get to Know SBEAP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2B6EC-FCD3-6804-DE90-920D61F40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2668"/>
            <a:ext cx="3205463" cy="1646132"/>
          </a:xfrm>
        </p:spPr>
        <p:txBody>
          <a:bodyPr anchor="t">
            <a:normAutofit/>
          </a:bodyPr>
          <a:lstStyle/>
          <a:p>
            <a:pPr algn="l"/>
            <a:r>
              <a:rPr lang="en-US" sz="2000" b="1" dirty="0"/>
              <a:t>Round 2</a:t>
            </a:r>
          </a:p>
          <a:p>
            <a:pPr algn="l"/>
            <a:r>
              <a:rPr lang="en-US" sz="2000" b="1" dirty="0"/>
              <a:t>SBEAP Subcommittees </a:t>
            </a:r>
          </a:p>
          <a:p>
            <a:pPr algn="l"/>
            <a:r>
              <a:rPr lang="en-US" sz="2000" dirty="0"/>
              <a:t>Get up and move to your Region’s table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2280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5683861-92DA-4CB5-B667-603DAA9C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9093" b="2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A8E41-1D62-812D-3C76-13B3378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Get to Know SBEAP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2B6EC-FCD3-6804-DE90-920D61F40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2668"/>
            <a:ext cx="3205463" cy="2801832"/>
          </a:xfrm>
        </p:spPr>
        <p:txBody>
          <a:bodyPr anchor="t">
            <a:normAutofit/>
          </a:bodyPr>
          <a:lstStyle/>
          <a:p>
            <a:pPr algn="l"/>
            <a:r>
              <a:rPr lang="en-US" sz="2000" b="1" dirty="0"/>
              <a:t>Round 3</a:t>
            </a:r>
            <a:r>
              <a:rPr lang="en-US" sz="2000" dirty="0"/>
              <a:t> </a:t>
            </a:r>
          </a:p>
          <a:p>
            <a:pPr algn="l"/>
            <a:r>
              <a:rPr lang="en-US" sz="2000" b="1" dirty="0"/>
              <a:t>Awards</a:t>
            </a:r>
          </a:p>
          <a:p>
            <a:pPr algn="l"/>
            <a:r>
              <a:rPr lang="en-US" sz="2000" dirty="0"/>
              <a:t>Get up and move to your program table, EPA, State Agency, SBDC, University, or other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2595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2891485E0B047BC3D0DA9203DBCA5" ma:contentTypeVersion="13" ma:contentTypeDescription="Create a new document." ma:contentTypeScope="" ma:versionID="50b53153e950eb9be4869479fbb72fc3">
  <xsd:schema xmlns:xsd="http://www.w3.org/2001/XMLSchema" xmlns:xs="http://www.w3.org/2001/XMLSchema" xmlns:p="http://schemas.microsoft.com/office/2006/metadata/properties" xmlns:ns2="13d03779-96d1-43dd-a9bd-df46473bcd47" xmlns:ns3="f3fb01b2-135b-4ac0-9e22-dff9051ce5ad" targetNamespace="http://schemas.microsoft.com/office/2006/metadata/properties" ma:root="true" ma:fieldsID="35f7c7e2f6bad10dac9f474cfa1812b9" ns2:_="" ns3:_="">
    <xsd:import namespace="13d03779-96d1-43dd-a9bd-df46473bcd47"/>
    <xsd:import namespace="f3fb01b2-135b-4ac0-9e22-dff9051ce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03779-96d1-43dd-a9bd-df46473bc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b01b2-135b-4ac0-9e22-dff9051ce5a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12ca5cf-1235-4842-80ef-3f87ab95e2b2}" ma:internalName="TaxCatchAll" ma:showField="CatchAllData" ma:web="f3fb01b2-135b-4ac0-9e22-dff9051ce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d03779-96d1-43dd-a9bd-df46473bcd47">
      <Terms xmlns="http://schemas.microsoft.com/office/infopath/2007/PartnerControls"/>
    </lcf76f155ced4ddcb4097134ff3c332f>
    <TaxCatchAll xmlns="f3fb01b2-135b-4ac0-9e22-dff9051ce5ad" xsi:nil="true"/>
  </documentManagement>
</p:properties>
</file>

<file path=customXml/itemProps1.xml><?xml version="1.0" encoding="utf-8"?>
<ds:datastoreItem xmlns:ds="http://schemas.openxmlformats.org/officeDocument/2006/customXml" ds:itemID="{CC0E9427-4478-483F-9B36-8CE5074DB4C9}"/>
</file>

<file path=customXml/itemProps2.xml><?xml version="1.0" encoding="utf-8"?>
<ds:datastoreItem xmlns:ds="http://schemas.openxmlformats.org/officeDocument/2006/customXml" ds:itemID="{2B679A2B-924C-41EC-9D1E-67574D6FB6D8}"/>
</file>

<file path=customXml/itemProps3.xml><?xml version="1.0" encoding="utf-8"?>
<ds:datastoreItem xmlns:ds="http://schemas.openxmlformats.org/officeDocument/2006/customXml" ds:itemID="{137461F0-4231-4C6A-B22A-BA520B1C50DA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Get to Know SBEAP</vt:lpstr>
      <vt:lpstr>Get to Know SBEAP</vt:lpstr>
      <vt:lpstr>Get to Know SBEAP</vt:lpstr>
      <vt:lpstr>Get to Know SBEAP</vt:lpstr>
      <vt:lpstr>Get to Know SBEAP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Capacitor Exercise</dc:title>
  <dc:creator>Belinda Breidenbach</dc:creator>
  <cp:lastModifiedBy>Belinda Breidenbach</cp:lastModifiedBy>
  <cp:revision>4</cp:revision>
  <dcterms:created xsi:type="dcterms:W3CDTF">2023-01-25T22:12:33Z</dcterms:created>
  <dcterms:modified xsi:type="dcterms:W3CDTF">2023-03-02T15:36:44Z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0x0101006052891485E0B047BC3D0DA9203DBCA5</vt:lpwstr>
  </property>
</Properties>
</file>